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2" r:id="rId5"/>
    <p:sldMasterId id="2147483693" r:id="rId6"/>
    <p:sldMasterId id="2147483694" r:id="rId7"/>
  </p:sldMasterIdLst>
  <p:notesMasterIdLst>
    <p:notesMasterId r:id="rId8"/>
  </p:notesMasterIdLst>
  <p:sldIdLst>
    <p:sldId id="256" r:id="rId9"/>
    <p:sldId id="257" r:id="rId10"/>
    <p:sldId id="258" r:id="rId11"/>
    <p:sldId id="259" r:id="rId12"/>
    <p:sldId id="260" r:id="rId13"/>
    <p:sldId id="261" r:id="rId14"/>
    <p:sldId id="262" r:id="rId15"/>
  </p:sldIdLst>
  <p:sldSz cy="5143500" cx="9144000"/>
  <p:notesSz cx="6858000" cy="9144000"/>
  <p:embeddedFontLst>
    <p:embeddedFont>
      <p:font typeface="Dosis"/>
      <p:regular r:id="rId16"/>
      <p:bold r:id="rId17"/>
    </p:embeddedFont>
    <p:embeddedFont>
      <p:font typeface="Roboto Black"/>
      <p:bold r:id="rId18"/>
      <p:boldItalic r:id="rId19"/>
    </p:embeddedFont>
    <p:embeddedFont>
      <p:font typeface="Roboto Thin"/>
      <p:regular r:id="rId20"/>
      <p:bold r:id="rId21"/>
      <p:italic r:id="rId22"/>
      <p:boldItalic r:id="rId23"/>
    </p:embeddedFont>
    <p:embeddedFont>
      <p:font typeface="Robo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628B589-4659-4227-9C68-565DD4A46BFE}">
  <a:tblStyle styleId="{8628B589-4659-4227-9C68-565DD4A46BF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Thin-regular.fntdata"/><Relationship Id="rId22" Type="http://schemas.openxmlformats.org/officeDocument/2006/relationships/font" Target="fonts/RobotoThin-italic.fntdata"/><Relationship Id="rId21" Type="http://schemas.openxmlformats.org/officeDocument/2006/relationships/font" Target="fonts/RobotoThin-bold.fntdata"/><Relationship Id="rId24" Type="http://schemas.openxmlformats.org/officeDocument/2006/relationships/font" Target="fonts/Roboto-regular.fntdata"/><Relationship Id="rId23" Type="http://schemas.openxmlformats.org/officeDocument/2006/relationships/font" Target="fonts/RobotoThin-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font" Target="fonts/Roboto-italic.fntdata"/><Relationship Id="rId25" Type="http://schemas.openxmlformats.org/officeDocument/2006/relationships/font" Target="fonts/Roboto-bold.fntdata"/><Relationship Id="rId27" Type="http://schemas.openxmlformats.org/officeDocument/2006/relationships/font" Target="fonts/Roboto-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font" Target="fonts/Dosis-bold.fntdata"/><Relationship Id="rId16" Type="http://schemas.openxmlformats.org/officeDocument/2006/relationships/font" Target="fonts/Dosis-regular.fntdata"/><Relationship Id="rId19" Type="http://schemas.openxmlformats.org/officeDocument/2006/relationships/font" Target="fonts/RobotoBlack-boldItalic.fntdata"/><Relationship Id="rId18" Type="http://schemas.openxmlformats.org/officeDocument/2006/relationships/font" Target="fonts/RobotoBlack-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0" name="Shape 2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96" name="Shape 2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Shape 3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2" name="Shape 3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Shape 30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08" name="Shape 3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Shape 3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3" name="Shape 3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Shape 3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0" name="Shape 3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Shape 3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8" name="Shape 3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rgbClr val="295269"/>
        </a:solidFill>
      </p:bgPr>
    </p:bg>
    <p:spTree>
      <p:nvGrpSpPr>
        <p:cNvPr id="53" name="Shape 53"/>
        <p:cNvGrpSpPr/>
        <p:nvPr/>
      </p:nvGrpSpPr>
      <p:grpSpPr>
        <a:xfrm>
          <a:off x="0" y="0"/>
          <a:ext cx="0" cy="0"/>
          <a:chOff x="0" y="0"/>
          <a:chExt cx="0" cy="0"/>
        </a:xfrm>
      </p:grpSpPr>
      <p:sp>
        <p:nvSpPr>
          <p:cNvPr id="54" name="Shape 54"/>
          <p:cNvSpPr/>
          <p:nvPr/>
        </p:nvSpPr>
        <p:spPr>
          <a:xfrm>
            <a:off x="469021" y="1983100"/>
            <a:ext cx="8210374" cy="784674"/>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Font typeface="Arial"/>
              <a:buNone/>
            </a:pPr>
            <a:r>
              <a:rPr i="0" lang="en" sz="5600" u="none" cap="none" strike="noStrik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A4A6A8"/>
              </a:buClr>
              <a:buFont typeface="Arial"/>
              <a:buNone/>
            </a:pPr>
            <a:r>
              <a:rPr b="0" i="0" lang="en" sz="3500" u="none" cap="none" strike="noStrik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Font typeface="Arial"/>
              <a:buNone/>
            </a:pPr>
            <a:r>
              <a:rPr b="0" i="0" lang="en" sz="800" u="none" cap="none" strike="noStrik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b="0" i="0" lang="en" sz="800" u="none" cap="none" strike="noStrik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s">
  <p:cSld name="CUSTOM_1">
    <p:bg>
      <p:bgPr>
        <a:solidFill>
          <a:srgbClr val="295269"/>
        </a:solidFill>
      </p:bgPr>
    </p:bg>
    <p:spTree>
      <p:nvGrpSpPr>
        <p:cNvPr id="58" name="Shape 58"/>
        <p:cNvGrpSpPr/>
        <p:nvPr/>
      </p:nvGrpSpPr>
      <p:grpSpPr>
        <a:xfrm>
          <a:off x="0" y="0"/>
          <a:ext cx="0" cy="0"/>
          <a:chOff x="0" y="0"/>
          <a:chExt cx="0" cy="0"/>
        </a:xfrm>
      </p:grpSpPr>
      <p:sp>
        <p:nvSpPr>
          <p:cNvPr id="59" name="Shape 59"/>
          <p:cNvSpPr/>
          <p:nvPr/>
        </p:nvSpPr>
        <p:spPr>
          <a:xfrm>
            <a:off x="469000" y="2073325"/>
            <a:ext cx="7747596" cy="1660500"/>
          </a:xfrm>
          <a:custGeom>
            <a:pathLst>
              <a:path extrusionOk="0" h="21600" w="21600">
                <a:moveTo>
                  <a:pt x="0" y="0"/>
                </a:moveTo>
                <a:lnTo>
                  <a:pt x="21600" y="0"/>
                </a:lnTo>
                <a:lnTo>
                  <a:pt x="21600"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indent="0" lvl="0" marL="0" marR="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indent="0" lvl="0" marL="0" marR="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indent="0" lvl="0" marL="0" marR="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cap="rnd" cmpd="sng" w="9525">
            <a:solidFill>
              <a:srgbClr val="EBECED"/>
            </a:solidFill>
            <a:prstDash val="solid"/>
            <a:miter lim="8000"/>
            <a:headEnd len="sm" w="sm" type="none"/>
            <a:tailEnd len="sm" w="sm" type="none"/>
          </a:ln>
        </p:spPr>
      </p:cxnSp>
      <p:sp>
        <p:nvSpPr>
          <p:cNvPr id="61" name="Shape 61"/>
          <p:cNvSpPr/>
          <p:nvPr/>
        </p:nvSpPr>
        <p:spPr>
          <a:xfrm>
            <a:off x="469011" y="519150"/>
            <a:ext cx="8210374" cy="514596"/>
          </a:xfrm>
          <a:custGeom>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cap="rnd" cmpd="sng" w="9525">
            <a:solidFill>
              <a:srgbClr val="EBECED"/>
            </a:solidFill>
            <a:prstDash val="solid"/>
            <a:miter lim="8000"/>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Slide">
  <p:cSld name="CUSTOM_6">
    <p:bg>
      <p:bgPr>
        <a:solidFill>
          <a:srgbClr val="6AB1D3"/>
        </a:solidFill>
      </p:bgPr>
    </p:bg>
    <p:spTree>
      <p:nvGrpSpPr>
        <p:cNvPr id="63" name="Shape 63"/>
        <p:cNvGrpSpPr/>
        <p:nvPr/>
      </p:nvGrpSpPr>
      <p:grpSpPr>
        <a:xfrm>
          <a:off x="0" y="0"/>
          <a:ext cx="0" cy="0"/>
          <a:chOff x="0" y="0"/>
          <a:chExt cx="0" cy="0"/>
        </a:xfrm>
      </p:grpSpPr>
      <p:sp>
        <p:nvSpPr>
          <p:cNvPr id="64" name="Shape 64"/>
          <p:cNvSpPr/>
          <p:nvPr/>
        </p:nvSpPr>
        <p:spPr>
          <a:xfrm>
            <a:off x="469021" y="1906900"/>
            <a:ext cx="8171820" cy="784674"/>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i="0" lang="en" sz="5600" u="none" cap="none" strike="noStrik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A4A6A8"/>
              </a:buClr>
              <a:buFont typeface="Arial"/>
              <a:buNone/>
            </a:pPr>
            <a:r>
              <a:rPr b="0" i="0" lang="en" sz="3500" u="none" cap="none" strike="noStrik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section Slide">
  <p:cSld name="CUSTOM_7">
    <p:bg>
      <p:bgPr>
        <a:solidFill>
          <a:srgbClr val="E6E7E8"/>
        </a:solidFill>
      </p:bgPr>
    </p:bg>
    <p:spTree>
      <p:nvGrpSpPr>
        <p:cNvPr id="66" name="Shape 66"/>
        <p:cNvGrpSpPr/>
        <p:nvPr/>
      </p:nvGrpSpPr>
      <p:grpSpPr>
        <a:xfrm>
          <a:off x="0" y="0"/>
          <a:ext cx="0" cy="0"/>
          <a:chOff x="0" y="0"/>
          <a:chExt cx="0" cy="0"/>
        </a:xfrm>
      </p:grpSpPr>
      <p:sp>
        <p:nvSpPr>
          <p:cNvPr id="67" name="Shape 67"/>
          <p:cNvSpPr/>
          <p:nvPr/>
        </p:nvSpPr>
        <p:spPr>
          <a:xfrm>
            <a:off x="469021" y="1906900"/>
            <a:ext cx="8210374" cy="784674"/>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A4A6A8"/>
              </a:buClr>
              <a:buFont typeface="Arial"/>
              <a:buNone/>
            </a:pPr>
            <a:r>
              <a:rPr b="0" i="0" lang="en" sz="3500" u="none" cap="none" strike="noStrik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oal Slide">
  <p:cSld name="CUSTOM_11">
    <p:spTree>
      <p:nvGrpSpPr>
        <p:cNvPr id="69" name="Shape 69"/>
        <p:cNvGrpSpPr/>
        <p:nvPr/>
      </p:nvGrpSpPr>
      <p:grpSpPr>
        <a:xfrm>
          <a:off x="0" y="0"/>
          <a:ext cx="0" cy="0"/>
          <a:chOff x="0" y="0"/>
          <a:chExt cx="0" cy="0"/>
        </a:xfrm>
      </p:grpSpPr>
      <p:sp>
        <p:nvSpPr>
          <p:cNvPr id="70" name="Shape 70"/>
          <p:cNvSpPr/>
          <p:nvPr/>
        </p:nvSpPr>
        <p:spPr>
          <a:xfrm>
            <a:off x="469025" y="1767264"/>
            <a:ext cx="7697398" cy="2160656"/>
          </a:xfrm>
          <a:custGeom>
            <a:pathLst>
              <a:path extrusionOk="0" h="21599" w="21599">
                <a:moveTo>
                  <a:pt x="0" y="0"/>
                </a:moveTo>
                <a:lnTo>
                  <a:pt x="21599" y="0"/>
                </a:lnTo>
                <a:lnTo>
                  <a:pt x="21599" y="21599"/>
                </a:lnTo>
                <a:lnTo>
                  <a:pt x="0" y="21599"/>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Font typeface="Arial"/>
              <a:buNone/>
            </a:pPr>
            <a:r>
              <a:rPr b="0" i="0" lang="en" sz="3200" u="none" cap="none" strike="noStrike">
                <a:solidFill>
                  <a:srgbClr val="295269"/>
                </a:solidFill>
                <a:latin typeface="Dosis"/>
                <a:ea typeface="Dosis"/>
                <a:cs typeface="Dosis"/>
                <a:sym typeface="Dosis"/>
              </a:rPr>
              <a:t>Key statement goes here. Collaboratively administrate empower markets via plug-and-play networks. </a:t>
            </a:r>
            <a:r>
              <a:rPr b="0" i="0" lang="en" sz="3200" u="none" cap="none" strike="noStrike">
                <a:solidFill>
                  <a:srgbClr val="FA726E"/>
                </a:solidFill>
                <a:latin typeface="Dosis"/>
                <a:ea typeface="Dosis"/>
                <a:cs typeface="Dosis"/>
                <a:sym typeface="Dosis"/>
              </a:rPr>
              <a:t>Highlights</a:t>
            </a:r>
            <a:r>
              <a:rPr b="0" i="0" lang="en" sz="3200" u="none" cap="none" strike="noStrike">
                <a:solidFill>
                  <a:srgbClr val="295269"/>
                </a:solidFill>
                <a:latin typeface="Dosis"/>
                <a:ea typeface="Dosis"/>
                <a:cs typeface="Dosis"/>
                <a:sym typeface="Dosis"/>
              </a:rPr>
              <a:t> procrastinate B2C users after </a:t>
            </a:r>
            <a:r>
              <a:rPr b="0" i="0" lang="en" sz="3200" u="none" cap="none" strike="noStrike">
                <a:solidFill>
                  <a:srgbClr val="FA726E"/>
                </a:solidFill>
                <a:latin typeface="Dosis"/>
                <a:ea typeface="Dosis"/>
                <a:cs typeface="Dosis"/>
                <a:sym typeface="Dosis"/>
              </a:rPr>
              <a:t>installed base</a:t>
            </a:r>
            <a:r>
              <a:rPr b="0" i="0" lang="en" sz="3200" u="none" cap="none" strike="noStrik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Font typeface="Arial"/>
              <a:buNone/>
            </a:pPr>
            <a:r>
              <a:rPr b="0" i="0" lang="en" sz="1800" u="none" cap="none" strike="noStrik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 1">
  <p:cSld name="CUSTOM_9">
    <p:spTree>
      <p:nvGrpSpPr>
        <p:cNvPr id="72" name="Shape 72"/>
        <p:cNvGrpSpPr/>
        <p:nvPr/>
      </p:nvGrpSpPr>
      <p:grpSpPr>
        <a:xfrm>
          <a:off x="0" y="0"/>
          <a:ext cx="0" cy="0"/>
          <a:chOff x="0" y="0"/>
          <a:chExt cx="0" cy="0"/>
        </a:xfrm>
      </p:grpSpPr>
      <p:sp>
        <p:nvSpPr>
          <p:cNvPr id="73" name="Shape 73"/>
          <p:cNvSpPr/>
          <p:nvPr/>
        </p:nvSpPr>
        <p:spPr>
          <a:xfrm>
            <a:off x="469000" y="2073325"/>
            <a:ext cx="7747596" cy="1660500"/>
          </a:xfrm>
          <a:custGeom>
            <a:pathLst>
              <a:path extrusionOk="0" h="21600" w="21600">
                <a:moveTo>
                  <a:pt x="0" y="0"/>
                </a:moveTo>
                <a:lnTo>
                  <a:pt x="21600" y="0"/>
                </a:lnTo>
                <a:lnTo>
                  <a:pt x="21600"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indent="0" lvl="0" marL="0" marR="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indent="0" lvl="0" marL="0" marR="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indent="0" lvl="0" marL="0" marR="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cap="rnd" cmpd="sng" w="9525">
            <a:solidFill>
              <a:srgbClr val="295269"/>
            </a:solidFill>
            <a:prstDash val="solid"/>
            <a:miter lim="8000"/>
            <a:headEnd len="sm" w="sm" type="none"/>
            <a:tailEnd len="sm" w="sm" type="none"/>
          </a:ln>
        </p:spPr>
      </p:cxnSp>
      <p:sp>
        <p:nvSpPr>
          <p:cNvPr id="75" name="Shape 75"/>
          <p:cNvSpPr/>
          <p:nvPr/>
        </p:nvSpPr>
        <p:spPr>
          <a:xfrm>
            <a:off x="469011" y="519150"/>
            <a:ext cx="8210374" cy="514596"/>
          </a:xfrm>
          <a:custGeom>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cap="rnd" cmpd="sng" w="9525">
            <a:solidFill>
              <a:srgbClr val="295269"/>
            </a:solidFill>
            <a:prstDash val="solid"/>
            <a:miter lim="8000"/>
            <a:headEnd len="sm" w="sm" type="none"/>
            <a:tailEnd len="sm" w="sm"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 2">
  <p:cSld name="CUSTOM_8">
    <p:spTree>
      <p:nvGrpSpPr>
        <p:cNvPr id="77" name="Shape 77"/>
        <p:cNvGrpSpPr/>
        <p:nvPr/>
      </p:nvGrpSpPr>
      <p:grpSpPr>
        <a:xfrm>
          <a:off x="0" y="0"/>
          <a:ext cx="0" cy="0"/>
          <a:chOff x="0" y="0"/>
          <a:chExt cx="0" cy="0"/>
        </a:xfrm>
      </p:grpSpPr>
      <p:sp>
        <p:nvSpPr>
          <p:cNvPr id="78" name="Shape 78"/>
          <p:cNvSpPr/>
          <p:nvPr/>
        </p:nvSpPr>
        <p:spPr>
          <a:xfrm>
            <a:off x="469025" y="1083775"/>
            <a:ext cx="8210376" cy="1002302"/>
          </a:xfrm>
          <a:custGeom>
            <a:pathLst>
              <a:path extrusionOk="0" h="21599" w="21600">
                <a:moveTo>
                  <a:pt x="0" y="0"/>
                </a:moveTo>
                <a:lnTo>
                  <a:pt x="21600" y="0"/>
                </a:lnTo>
                <a:lnTo>
                  <a:pt x="21600" y="21599"/>
                </a:lnTo>
                <a:lnTo>
                  <a:pt x="0" y="21599"/>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Font typeface="Arial"/>
              <a:buNone/>
            </a:pPr>
            <a:r>
              <a:rPr i="0" lang="en" sz="2800" u="none" cap="none" strike="noStrike">
                <a:solidFill>
                  <a:srgbClr val="295269"/>
                </a:solidFill>
                <a:latin typeface="Dosis"/>
                <a:ea typeface="Dosis"/>
                <a:cs typeface="Dosis"/>
                <a:sym typeface="Dosis"/>
              </a:rPr>
              <a:t>Key statement goes here with </a:t>
            </a:r>
            <a:r>
              <a:rPr i="0" lang="en" sz="2800" u="none" cap="none" strike="noStrike">
                <a:solidFill>
                  <a:srgbClr val="FA726E"/>
                </a:solidFill>
                <a:latin typeface="Dosis"/>
                <a:ea typeface="Dosis"/>
                <a:cs typeface="Dosis"/>
                <a:sym typeface="Dosis"/>
              </a:rPr>
              <a:t>highlights</a:t>
            </a:r>
            <a:r>
              <a:rPr i="0" lang="en" sz="2800" u="none" cap="none" strike="noStrik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pathLst>
              <a:path extrusionOk="0" h="21599" w="21599">
                <a:moveTo>
                  <a:pt x="0" y="0"/>
                </a:moveTo>
                <a:lnTo>
                  <a:pt x="21599" y="0"/>
                </a:lnTo>
                <a:lnTo>
                  <a:pt x="21599" y="21599"/>
                </a:lnTo>
                <a:lnTo>
                  <a:pt x="0" y="21599"/>
                </a:lnTo>
                <a:lnTo>
                  <a:pt x="0" y="0"/>
                </a:lnTo>
                <a:close/>
              </a:path>
            </a:pathLst>
          </a:custGeom>
          <a:noFill/>
          <a:ln>
            <a:noFill/>
          </a:ln>
        </p:spPr>
        <p:txBody>
          <a:bodyPr anchorCtr="0" anchor="t" bIns="35725" lIns="35725" spcFirstLastPara="1" rIns="35725" wrap="square" tIns="35725">
            <a:noAutofit/>
          </a:bodyPr>
          <a:lstStyle/>
          <a:p>
            <a:pPr indent="-304800" lvl="0" marL="228600" marR="0" rtl="0" algn="l">
              <a:lnSpc>
                <a:spcPct val="120000"/>
              </a:lnSpc>
              <a:spcBef>
                <a:spcPts val="0"/>
              </a:spcBef>
              <a:spcAft>
                <a:spcPts val="0"/>
              </a:spcAft>
              <a:buClr>
                <a:srgbClr val="295269"/>
              </a:buClr>
              <a:buSzPts val="1800"/>
              <a:buFont typeface="Dosis"/>
              <a:buChar char="•"/>
            </a:pPr>
            <a:r>
              <a:rPr b="0" i="0" lang="en" sz="1800" u="none" cap="none" strike="noStrik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indent="-304800" lvl="0" marL="228600" marR="0" rtl="0" algn="l">
              <a:lnSpc>
                <a:spcPct val="120000"/>
              </a:lnSpc>
              <a:spcBef>
                <a:spcPts val="0"/>
              </a:spcBef>
              <a:spcAft>
                <a:spcPts val="0"/>
              </a:spcAft>
              <a:buClr>
                <a:srgbClr val="295269"/>
              </a:buClr>
              <a:buSzPts val="1800"/>
              <a:buFont typeface="Dosis"/>
              <a:buChar char="•"/>
            </a:pPr>
            <a:r>
              <a:rPr b="0" i="0" lang="en" sz="1800" u="none" cap="none" strike="noStrike">
                <a:solidFill>
                  <a:srgbClr val="295269"/>
                </a:solidFill>
                <a:latin typeface="Dosis"/>
                <a:ea typeface="Dosis"/>
                <a:cs typeface="Dosis"/>
                <a:sym typeface="Dosis"/>
              </a:rPr>
              <a:t>List Item cross-media value</a:t>
            </a:r>
            <a:endParaRPr sz="1800">
              <a:latin typeface="Dosis"/>
              <a:ea typeface="Dosis"/>
              <a:cs typeface="Dosis"/>
              <a:sym typeface="Dosis"/>
            </a:endParaRPr>
          </a:p>
          <a:p>
            <a:pPr indent="-304800" lvl="0" marL="228600" marR="0" rtl="0" algn="l">
              <a:lnSpc>
                <a:spcPct val="120000"/>
              </a:lnSpc>
              <a:spcBef>
                <a:spcPts val="0"/>
              </a:spcBef>
              <a:spcAft>
                <a:spcPts val="0"/>
              </a:spcAft>
              <a:buClr>
                <a:srgbClr val="295269"/>
              </a:buClr>
              <a:buSzPts val="1800"/>
              <a:buFont typeface="Dosis"/>
              <a:buChar char="•"/>
            </a:pPr>
            <a:r>
              <a:rPr b="0" i="0" lang="en" sz="1800" u="none" cap="none" strike="noStrike">
                <a:solidFill>
                  <a:srgbClr val="295269"/>
                </a:solidFill>
                <a:latin typeface="Dosis"/>
                <a:ea typeface="Dosis"/>
                <a:cs typeface="Dosis"/>
                <a:sym typeface="Dosis"/>
              </a:rPr>
              <a:t>List Item maximize timely </a:t>
            </a:r>
            <a:endParaRPr sz="1800">
              <a:latin typeface="Dosis"/>
              <a:ea typeface="Dosis"/>
              <a:cs typeface="Dosis"/>
              <a:sym typeface="Dosis"/>
            </a:endParaRPr>
          </a:p>
          <a:p>
            <a:pPr indent="-304800" lvl="0" marL="228600" marR="0" rtl="0" algn="l">
              <a:lnSpc>
                <a:spcPct val="120000"/>
              </a:lnSpc>
              <a:spcBef>
                <a:spcPts val="0"/>
              </a:spcBef>
              <a:spcAft>
                <a:spcPts val="0"/>
              </a:spcAft>
              <a:buClr>
                <a:srgbClr val="295269"/>
              </a:buClr>
              <a:buSzPts val="1800"/>
              <a:buFont typeface="Dosis"/>
              <a:buChar char="•"/>
            </a:pPr>
            <a:r>
              <a:rPr b="0" i="0" lang="en" sz="1800" u="none" cap="none" strike="noStrik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indent="-304800" lvl="0" marL="228600" marR="0" rtl="0" algn="l">
              <a:lnSpc>
                <a:spcPct val="120000"/>
              </a:lnSpc>
              <a:spcBef>
                <a:spcPts val="0"/>
              </a:spcBef>
              <a:spcAft>
                <a:spcPts val="0"/>
              </a:spcAft>
              <a:buClr>
                <a:srgbClr val="295269"/>
              </a:buClr>
              <a:buSzPts val="1800"/>
              <a:buFont typeface="Dosis"/>
              <a:buChar char="•"/>
            </a:pPr>
            <a:r>
              <a:rPr b="0" i="0" lang="en" sz="1800" u="none" cap="none" strike="noStrik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Font typeface="Arial"/>
              <a:buNone/>
            </a:pPr>
            <a:r>
              <a:rPr b="0" i="0" lang="en" sz="1800" u="none" cap="none" strike="noStrik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 2 - Andy">
  <p:cSld name="CUSTOM_8_1">
    <p:spTree>
      <p:nvGrpSpPr>
        <p:cNvPr id="81" name="Shape 81"/>
        <p:cNvGrpSpPr/>
        <p:nvPr/>
      </p:nvGrpSpPr>
      <p:grpSpPr>
        <a:xfrm>
          <a:off x="0" y="0"/>
          <a:ext cx="0" cy="0"/>
          <a:chOff x="0" y="0"/>
          <a:chExt cx="0" cy="0"/>
        </a:xfrm>
      </p:grpSpPr>
      <p:sp>
        <p:nvSpPr>
          <p:cNvPr id="82" name="Shape 82"/>
          <p:cNvSpPr/>
          <p:nvPr/>
        </p:nvSpPr>
        <p:spPr>
          <a:xfrm>
            <a:off x="469025" y="1083775"/>
            <a:ext cx="8210376" cy="1002302"/>
          </a:xfrm>
          <a:custGeom>
            <a:pathLst>
              <a:path extrusionOk="0" h="21599" w="21600">
                <a:moveTo>
                  <a:pt x="0" y="0"/>
                </a:moveTo>
                <a:lnTo>
                  <a:pt x="21600" y="0"/>
                </a:lnTo>
                <a:lnTo>
                  <a:pt x="21600" y="21599"/>
                </a:lnTo>
                <a:lnTo>
                  <a:pt x="0" y="21599"/>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Font typeface="Arial"/>
              <a:buNone/>
            </a:pPr>
            <a:r>
              <a:rPr i="0" lang="en" sz="2800" u="none" cap="none" strike="noStrike">
                <a:solidFill>
                  <a:srgbClr val="295269"/>
                </a:solidFill>
                <a:latin typeface="Dosis"/>
                <a:ea typeface="Dosis"/>
                <a:cs typeface="Dosis"/>
                <a:sym typeface="Dosis"/>
              </a:rPr>
              <a:t>Key statement goes here with </a:t>
            </a:r>
            <a:r>
              <a:rPr i="0" lang="en" sz="2800" u="none" cap="none" strike="noStrike">
                <a:solidFill>
                  <a:srgbClr val="FA726E"/>
                </a:solidFill>
                <a:latin typeface="Dosis"/>
                <a:ea typeface="Dosis"/>
                <a:cs typeface="Dosis"/>
                <a:sym typeface="Dosis"/>
              </a:rPr>
              <a:t>highlights</a:t>
            </a:r>
            <a:r>
              <a:rPr i="0" lang="en" sz="2800" u="none" cap="none" strike="noStrik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Font typeface="Arial"/>
              <a:buNone/>
            </a:pPr>
            <a:r>
              <a:rPr b="0" i="0" lang="en" sz="1800" u="none" cap="none" strike="noStrik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p:nvPr>
            <p:ph idx="1" type="body"/>
          </p:nvPr>
        </p:nvSpPr>
        <p:spPr>
          <a:xfrm>
            <a:off x="469025" y="2735200"/>
            <a:ext cx="8210400" cy="2011500"/>
          </a:xfrm>
          <a:prstGeom prst="rect">
            <a:avLst/>
          </a:prstGeom>
        </p:spPr>
        <p:txBody>
          <a:bodyPr anchorCtr="0" anchor="t" bIns="91425" lIns="91425" spcFirstLastPara="1" rIns="91425" wrap="square" tIns="91425"/>
          <a:lstStyle>
            <a:lvl1pPr indent="-381000" lvl="0" marL="457200" rtl="0">
              <a:spcBef>
                <a:spcPts val="600"/>
              </a:spcBef>
              <a:spcAft>
                <a:spcPts val="0"/>
              </a:spcAft>
              <a:buSzPts val="2400"/>
              <a:buFont typeface="Dosis"/>
              <a:buChar char="●"/>
              <a:defRPr sz="2400">
                <a:latin typeface="Dosis"/>
                <a:ea typeface="Dosis"/>
                <a:cs typeface="Dosis"/>
                <a:sym typeface="Dosis"/>
              </a:defRPr>
            </a:lvl1pPr>
            <a:lvl2pPr indent="-266700" lvl="1" marL="914400" rtl="0">
              <a:spcBef>
                <a:spcPts val="0"/>
              </a:spcBef>
              <a:spcAft>
                <a:spcPts val="0"/>
              </a:spcAft>
              <a:buSzPts val="600"/>
              <a:buFont typeface="Dosis"/>
              <a:buChar char="○"/>
              <a:defRPr sz="600">
                <a:latin typeface="Dosis"/>
                <a:ea typeface="Dosis"/>
                <a:cs typeface="Dosis"/>
                <a:sym typeface="Dosis"/>
              </a:defRPr>
            </a:lvl2pPr>
            <a:lvl3pPr indent="-266700" lvl="2" marL="1371600" rtl="0">
              <a:spcBef>
                <a:spcPts val="0"/>
              </a:spcBef>
              <a:spcAft>
                <a:spcPts val="0"/>
              </a:spcAft>
              <a:buSzPts val="600"/>
              <a:buFont typeface="Dosis"/>
              <a:buChar char="■"/>
              <a:defRPr sz="600">
                <a:latin typeface="Dosis"/>
                <a:ea typeface="Dosis"/>
                <a:cs typeface="Dosis"/>
                <a:sym typeface="Dosis"/>
              </a:defRPr>
            </a:lvl3pPr>
            <a:lvl4pPr indent="-266700" lvl="3" marL="1828800" rtl="0">
              <a:spcBef>
                <a:spcPts val="0"/>
              </a:spcBef>
              <a:spcAft>
                <a:spcPts val="0"/>
              </a:spcAft>
              <a:buSzPts val="600"/>
              <a:buFont typeface="Dosis"/>
              <a:buChar char="●"/>
              <a:defRPr sz="600">
                <a:latin typeface="Dosis"/>
                <a:ea typeface="Dosis"/>
                <a:cs typeface="Dosis"/>
                <a:sym typeface="Dosis"/>
              </a:defRPr>
            </a:lvl4pPr>
            <a:lvl5pPr indent="-266700" lvl="4" marL="2286000" rtl="0">
              <a:spcBef>
                <a:spcPts val="0"/>
              </a:spcBef>
              <a:spcAft>
                <a:spcPts val="0"/>
              </a:spcAft>
              <a:buSzPts val="600"/>
              <a:buFont typeface="Dosis"/>
              <a:buChar char="○"/>
              <a:defRPr sz="600">
                <a:latin typeface="Dosis"/>
                <a:ea typeface="Dosis"/>
                <a:cs typeface="Dosis"/>
                <a:sym typeface="Dosis"/>
              </a:defRPr>
            </a:lvl5pPr>
            <a:lvl6pPr indent="-266700" lvl="5" marL="2743200" rtl="0">
              <a:spcBef>
                <a:spcPts val="0"/>
              </a:spcBef>
              <a:spcAft>
                <a:spcPts val="0"/>
              </a:spcAft>
              <a:buSzPts val="600"/>
              <a:buFont typeface="Dosis"/>
              <a:buChar char="■"/>
              <a:defRPr sz="600">
                <a:latin typeface="Dosis"/>
                <a:ea typeface="Dosis"/>
                <a:cs typeface="Dosis"/>
                <a:sym typeface="Dosis"/>
              </a:defRPr>
            </a:lvl6pPr>
            <a:lvl7pPr indent="-266700" lvl="6" marL="3200400" rtl="0">
              <a:spcBef>
                <a:spcPts val="0"/>
              </a:spcBef>
              <a:spcAft>
                <a:spcPts val="0"/>
              </a:spcAft>
              <a:buSzPts val="600"/>
              <a:buFont typeface="Dosis"/>
              <a:buChar char="●"/>
              <a:defRPr sz="600">
                <a:latin typeface="Dosis"/>
                <a:ea typeface="Dosis"/>
                <a:cs typeface="Dosis"/>
                <a:sym typeface="Dosis"/>
              </a:defRPr>
            </a:lvl7pPr>
            <a:lvl8pPr indent="-266700" lvl="7" marL="3657600" rtl="0">
              <a:spcBef>
                <a:spcPts val="0"/>
              </a:spcBef>
              <a:spcAft>
                <a:spcPts val="0"/>
              </a:spcAft>
              <a:buSzPts val="600"/>
              <a:buFont typeface="Dosis"/>
              <a:buChar char="○"/>
              <a:defRPr sz="600">
                <a:latin typeface="Dosis"/>
                <a:ea typeface="Dosis"/>
                <a:cs typeface="Dosis"/>
                <a:sym typeface="Dosis"/>
              </a:defRPr>
            </a:lvl8pPr>
            <a:lvl9pPr indent="-266700" lvl="8" marL="4114800" rtl="0">
              <a:spcBef>
                <a:spcPts val="0"/>
              </a:spcBef>
              <a:spcAft>
                <a:spcPts val="0"/>
              </a:spcAft>
              <a:buSzPts val="600"/>
              <a:buFont typeface="Dosis"/>
              <a:buChar char="■"/>
              <a:defRPr sz="600">
                <a:latin typeface="Dosis"/>
                <a:ea typeface="Dosis"/>
                <a:cs typeface="Dosis"/>
                <a:sym typeface="Dosi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Column">
  <p:cSld name="CUSTOM_3">
    <p:spTree>
      <p:nvGrpSpPr>
        <p:cNvPr id="85" name="Shape 85"/>
        <p:cNvGrpSpPr/>
        <p:nvPr/>
      </p:nvGrpSpPr>
      <p:grpSpPr>
        <a:xfrm>
          <a:off x="0" y="0"/>
          <a:ext cx="0" cy="0"/>
          <a:chOff x="0" y="0"/>
          <a:chExt cx="0" cy="0"/>
        </a:xfrm>
      </p:grpSpPr>
      <p:sp>
        <p:nvSpPr>
          <p:cNvPr id="86" name="Shape 86"/>
          <p:cNvSpPr/>
          <p:nvPr/>
        </p:nvSpPr>
        <p:spPr>
          <a:xfrm>
            <a:off x="469025" y="2498625"/>
            <a:ext cx="3836306" cy="593838"/>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Font typeface="Arial"/>
              <a:buNone/>
            </a:pPr>
            <a:r>
              <a:rPr b="0" i="0" lang="en" sz="1800" u="none" cap="none" strike="noStrik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pathLst>
              <a:path extrusionOk="0" h="21599" w="21600">
                <a:moveTo>
                  <a:pt x="0" y="0"/>
                </a:moveTo>
                <a:lnTo>
                  <a:pt x="21600" y="0"/>
                </a:lnTo>
                <a:lnTo>
                  <a:pt x="21600" y="21599"/>
                </a:lnTo>
                <a:lnTo>
                  <a:pt x="0" y="21599"/>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Font typeface="Arial"/>
              <a:buNone/>
            </a:pPr>
            <a:r>
              <a:rPr i="0" lang="en" sz="2800" u="none" cap="none" strike="noStrike">
                <a:solidFill>
                  <a:srgbClr val="295269"/>
                </a:solidFill>
                <a:latin typeface="Dosis"/>
                <a:ea typeface="Dosis"/>
                <a:cs typeface="Dosis"/>
                <a:sym typeface="Dosis"/>
              </a:rPr>
              <a:t>Key statement goes here with </a:t>
            </a:r>
            <a:r>
              <a:rPr i="0" lang="en" sz="2800" u="none" cap="none" strike="noStrike">
                <a:solidFill>
                  <a:srgbClr val="FA726E"/>
                </a:solidFill>
                <a:latin typeface="Dosis"/>
                <a:ea typeface="Dosis"/>
                <a:cs typeface="Dosis"/>
                <a:sym typeface="Dosis"/>
              </a:rPr>
              <a:t>highlights</a:t>
            </a:r>
            <a:r>
              <a:rPr i="0" lang="en" sz="2800" u="none" cap="none" strike="noStrik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Font typeface="Arial"/>
              <a:buNone/>
            </a:pPr>
            <a:r>
              <a:rPr b="0" i="0" lang="en" sz="1800" u="none" cap="none" strike="noStrik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Font typeface="Arial"/>
              <a:buNone/>
            </a:pPr>
            <a:r>
              <a:rPr b="0" i="0" lang="en" sz="1800" u="none" cap="none" strike="noStrik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b="0" i="0" lang="en" sz="1800" u="none" cap="none" strike="noStrik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Column">
  <p:cSld name="CUSTOM_4">
    <p:spTree>
      <p:nvGrpSpPr>
        <p:cNvPr id="92" name="Shape 92"/>
        <p:cNvGrpSpPr/>
        <p:nvPr/>
      </p:nvGrpSpPr>
      <p:grpSpPr>
        <a:xfrm>
          <a:off x="0" y="0"/>
          <a:ext cx="0" cy="0"/>
          <a:chOff x="0" y="0"/>
          <a:chExt cx="0" cy="0"/>
        </a:xfrm>
      </p:grpSpPr>
      <p:sp>
        <p:nvSpPr>
          <p:cNvPr id="93" name="Shape 93"/>
          <p:cNvSpPr/>
          <p:nvPr/>
        </p:nvSpPr>
        <p:spPr>
          <a:xfrm>
            <a:off x="469025" y="1083775"/>
            <a:ext cx="8184726" cy="1002302"/>
          </a:xfrm>
          <a:custGeom>
            <a:pathLst>
              <a:path extrusionOk="0" h="21599" w="21600">
                <a:moveTo>
                  <a:pt x="0" y="0"/>
                </a:moveTo>
                <a:lnTo>
                  <a:pt x="21600" y="0"/>
                </a:lnTo>
                <a:lnTo>
                  <a:pt x="21600" y="21599"/>
                </a:lnTo>
                <a:lnTo>
                  <a:pt x="0" y="21599"/>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Font typeface="Arial"/>
              <a:buNone/>
            </a:pPr>
            <a:r>
              <a:rPr i="0" lang="en" sz="2800" u="none" cap="none" strike="noStrike">
                <a:solidFill>
                  <a:srgbClr val="295269"/>
                </a:solidFill>
                <a:latin typeface="Dosis"/>
                <a:ea typeface="Dosis"/>
                <a:cs typeface="Dosis"/>
                <a:sym typeface="Dosis"/>
              </a:rPr>
              <a:t>Key statement goes here with </a:t>
            </a:r>
            <a:r>
              <a:rPr i="0" lang="en" sz="2800" u="none" cap="none" strike="noStrike">
                <a:solidFill>
                  <a:srgbClr val="FA726E"/>
                </a:solidFill>
                <a:latin typeface="Dosis"/>
                <a:ea typeface="Dosis"/>
                <a:cs typeface="Dosis"/>
                <a:sym typeface="Dosis"/>
              </a:rPr>
              <a:t>highlights</a:t>
            </a:r>
            <a:r>
              <a:rPr i="0" lang="en" sz="2800" u="none" cap="none" strike="noStrik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Font typeface="Arial"/>
              <a:buNone/>
            </a:pPr>
            <a:r>
              <a:rPr b="0" i="0" lang="en" sz="1800" u="none" cap="none" strike="noStrik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Quickly maximize timely </a:t>
            </a:r>
            <a:r>
              <a:rPr b="0" i="0" lang="en" sz="1100" u="none" cap="none" strike="noStrike">
                <a:solidFill>
                  <a:srgbClr val="FA726E"/>
                </a:solidFill>
                <a:latin typeface="Dosis"/>
                <a:ea typeface="Dosis"/>
                <a:cs typeface="Dosis"/>
                <a:sym typeface="Dosis"/>
              </a:rPr>
              <a:t>deliverables for real-time</a:t>
            </a:r>
            <a:r>
              <a:rPr b="0" i="0" lang="en" sz="1100" u="none" cap="none" strike="noStrik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Font typeface="Arial"/>
              <a:buNone/>
            </a:pPr>
            <a:r>
              <a:rPr b="0" i="0" lang="en" sz="1800" u="none" cap="none" strike="noStrik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Font typeface="Arial"/>
              <a:buNone/>
            </a:pPr>
            <a:r>
              <a:rPr b="0" i="0" lang="en" sz="1100" u="none" cap="none" strike="noStrike">
                <a:solidFill>
                  <a:srgbClr val="295269"/>
                </a:solidFill>
                <a:latin typeface="Dosis"/>
                <a:ea typeface="Dosis"/>
                <a:cs typeface="Dosis"/>
                <a:sym typeface="Dosis"/>
              </a:rPr>
              <a:t>Efficiently </a:t>
            </a:r>
            <a:r>
              <a:rPr b="0" i="0" lang="en" sz="1100" u="none" cap="none" strike="noStrike">
                <a:solidFill>
                  <a:srgbClr val="FA726E"/>
                </a:solidFill>
                <a:latin typeface="Dosis"/>
                <a:ea typeface="Dosis"/>
                <a:cs typeface="Dosis"/>
                <a:sym typeface="Dosis"/>
              </a:rPr>
              <a:t>unleash</a:t>
            </a:r>
            <a:r>
              <a:rPr b="0" i="0" lang="en" sz="1100" u="none" cap="none" strike="noStrik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Font typeface="Arial"/>
              <a:buNone/>
            </a:pPr>
            <a:r>
              <a:rPr b="0" i="0" lang="en" sz="1800" u="none" cap="none" strike="noStrik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Font typeface="Arial"/>
              <a:buNone/>
            </a:pPr>
            <a:r>
              <a:rPr b="0" i="0" lang="en" sz="1800" u="none" cap="none" strike="noStrik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Column">
  <p:cSld name="CUSTOM_20">
    <p:spTree>
      <p:nvGrpSpPr>
        <p:cNvPr id="101" name="Shape 101"/>
        <p:cNvGrpSpPr/>
        <p:nvPr/>
      </p:nvGrpSpPr>
      <p:grpSpPr>
        <a:xfrm>
          <a:off x="0" y="0"/>
          <a:ext cx="0" cy="0"/>
          <a:chOff x="0" y="0"/>
          <a:chExt cx="0" cy="0"/>
        </a:xfrm>
      </p:grpSpPr>
      <p:sp>
        <p:nvSpPr>
          <p:cNvPr id="102" name="Shape 102"/>
          <p:cNvSpPr/>
          <p:nvPr/>
        </p:nvSpPr>
        <p:spPr>
          <a:xfrm>
            <a:off x="536150" y="2527970"/>
            <a:ext cx="1834619" cy="848772"/>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cap="rnd" cmpd="sng" w="9525">
            <a:solidFill>
              <a:srgbClr val="BCBEC0"/>
            </a:solidFill>
            <a:prstDash val="solid"/>
            <a:miter lim="8000"/>
            <a:headEnd len="sm" w="sm" type="none"/>
            <a:tailEnd len="sm" w="sm" type="none"/>
          </a:ln>
        </p:spPr>
      </p:cxnSp>
      <p:sp>
        <p:nvSpPr>
          <p:cNvPr id="105" name="Shape 105"/>
          <p:cNvSpPr/>
          <p:nvPr/>
        </p:nvSpPr>
        <p:spPr>
          <a:xfrm>
            <a:off x="2619675" y="2181938"/>
            <a:ext cx="1834619" cy="227610"/>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cap="rnd" cmpd="sng" w="9525">
            <a:solidFill>
              <a:srgbClr val="BCBEC0"/>
            </a:solidFill>
            <a:prstDash val="solid"/>
            <a:miter lim="8000"/>
            <a:headEnd len="sm" w="sm" type="none"/>
            <a:tailEnd len="sm" w="sm" type="none"/>
          </a:ln>
        </p:spPr>
      </p:cxnSp>
      <p:sp>
        <p:nvSpPr>
          <p:cNvPr id="107" name="Shape 107"/>
          <p:cNvSpPr/>
          <p:nvPr/>
        </p:nvSpPr>
        <p:spPr>
          <a:xfrm>
            <a:off x="2619675" y="2527970"/>
            <a:ext cx="1834619" cy="848772"/>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cap="rnd" cmpd="sng" w="9525">
            <a:solidFill>
              <a:srgbClr val="BCBEC0"/>
            </a:solidFill>
            <a:prstDash val="solid"/>
            <a:miter lim="8000"/>
            <a:headEnd len="sm" w="sm" type="none"/>
            <a:tailEnd len="sm" w="sm" type="none"/>
          </a:ln>
        </p:spPr>
      </p:cxnSp>
      <p:sp>
        <p:nvSpPr>
          <p:cNvPr id="110" name="Shape 110"/>
          <p:cNvSpPr/>
          <p:nvPr/>
        </p:nvSpPr>
        <p:spPr>
          <a:xfrm>
            <a:off x="4718025" y="2527970"/>
            <a:ext cx="1834619" cy="848772"/>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cap="rnd" cmpd="sng" w="9525">
            <a:solidFill>
              <a:srgbClr val="BCBEC0"/>
            </a:solidFill>
            <a:prstDash val="solid"/>
            <a:miter lim="8000"/>
            <a:headEnd len="sm" w="sm" type="none"/>
            <a:tailEnd len="sm" w="sm" type="none"/>
          </a:ln>
        </p:spPr>
      </p:cxnSp>
      <p:sp>
        <p:nvSpPr>
          <p:cNvPr id="113" name="Shape 113"/>
          <p:cNvSpPr/>
          <p:nvPr/>
        </p:nvSpPr>
        <p:spPr>
          <a:xfrm>
            <a:off x="6816375" y="2527970"/>
            <a:ext cx="1834619" cy="848772"/>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l="0" r="0" t="0"/>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cap="rnd" cmpd="sng" w="9525">
            <a:solidFill>
              <a:srgbClr val="BCBEC0"/>
            </a:solidFill>
            <a:prstDash val="solid"/>
            <a:miter lim="8000"/>
            <a:headEnd len="sm" w="sm" type="none"/>
            <a:tailEnd len="sm" w="sm" type="none"/>
          </a:ln>
        </p:spPr>
      </p:cxnSp>
      <p:sp>
        <p:nvSpPr>
          <p:cNvPr id="118" name="Shape 118"/>
          <p:cNvSpPr/>
          <p:nvPr/>
        </p:nvSpPr>
        <p:spPr>
          <a:xfrm>
            <a:off x="2619675" y="3524088"/>
            <a:ext cx="1834619" cy="227610"/>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cap="rnd" cmpd="sng" w="9525">
            <a:solidFill>
              <a:srgbClr val="BCBEC0"/>
            </a:solidFill>
            <a:prstDash val="solid"/>
            <a:miter lim="8000"/>
            <a:headEnd len="sm" w="sm" type="none"/>
            <a:tailEnd len="sm" w="sm" type="none"/>
          </a:ln>
        </p:spPr>
      </p:cxnSp>
      <p:sp>
        <p:nvSpPr>
          <p:cNvPr id="120" name="Shape 120"/>
          <p:cNvSpPr/>
          <p:nvPr/>
        </p:nvSpPr>
        <p:spPr>
          <a:xfrm>
            <a:off x="2619675" y="3870120"/>
            <a:ext cx="1834619" cy="848772"/>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cap="rnd" cmpd="sng" w="9525">
            <a:solidFill>
              <a:srgbClr val="BCBEC0"/>
            </a:solidFill>
            <a:prstDash val="solid"/>
            <a:miter lim="8000"/>
            <a:headEnd len="sm" w="sm" type="none"/>
            <a:tailEnd len="sm" w="sm" type="none"/>
          </a:ln>
        </p:spPr>
      </p:cxnSp>
      <p:sp>
        <p:nvSpPr>
          <p:cNvPr id="123" name="Shape 123"/>
          <p:cNvSpPr/>
          <p:nvPr/>
        </p:nvSpPr>
        <p:spPr>
          <a:xfrm>
            <a:off x="4718025" y="3870120"/>
            <a:ext cx="1834619" cy="848772"/>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cap="rnd" cmpd="sng" w="9525">
            <a:solidFill>
              <a:srgbClr val="BCBEC0"/>
            </a:solidFill>
            <a:prstDash val="solid"/>
            <a:miter lim="8000"/>
            <a:headEnd len="sm" w="sm" type="none"/>
            <a:tailEnd len="sm" w="sm" type="none"/>
          </a:ln>
        </p:spPr>
      </p:cxnSp>
      <p:sp>
        <p:nvSpPr>
          <p:cNvPr id="126" name="Shape 126"/>
          <p:cNvSpPr/>
          <p:nvPr/>
        </p:nvSpPr>
        <p:spPr>
          <a:xfrm>
            <a:off x="6816375" y="3870120"/>
            <a:ext cx="1834619" cy="848772"/>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l="0" r="0" t="0"/>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l="0" r="0" t="0"/>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l="0" r="0" t="0"/>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cap="rnd" cmpd="sng" w="9525">
            <a:solidFill>
              <a:srgbClr val="BCBEC0"/>
            </a:solidFill>
            <a:prstDash val="solid"/>
            <a:miter lim="8000"/>
            <a:headEnd len="sm" w="sm" type="none"/>
            <a:tailEnd len="sm" w="sm" type="none"/>
          </a:ln>
        </p:spPr>
      </p:cxnSp>
      <p:cxnSp>
        <p:nvCxnSpPr>
          <p:cNvPr id="135" name="Shape 135"/>
          <p:cNvCxnSpPr/>
          <p:nvPr/>
        </p:nvCxnSpPr>
        <p:spPr>
          <a:xfrm>
            <a:off x="2619673" y="935241"/>
            <a:ext cx="1819800" cy="0"/>
          </a:xfrm>
          <a:prstGeom prst="straightConnector1">
            <a:avLst/>
          </a:prstGeom>
          <a:noFill/>
          <a:ln cap="rnd" cmpd="sng" w="9525">
            <a:solidFill>
              <a:srgbClr val="BCBEC0"/>
            </a:solidFill>
            <a:prstDash val="solid"/>
            <a:miter lim="8000"/>
            <a:headEnd len="sm" w="sm" type="none"/>
            <a:tailEnd len="sm" w="sm" type="none"/>
          </a:ln>
        </p:spPr>
      </p:cxnSp>
      <p:cxnSp>
        <p:nvCxnSpPr>
          <p:cNvPr id="136" name="Shape 136"/>
          <p:cNvCxnSpPr/>
          <p:nvPr/>
        </p:nvCxnSpPr>
        <p:spPr>
          <a:xfrm>
            <a:off x="4725435" y="935241"/>
            <a:ext cx="1819800" cy="0"/>
          </a:xfrm>
          <a:prstGeom prst="straightConnector1">
            <a:avLst/>
          </a:prstGeom>
          <a:noFill/>
          <a:ln cap="rnd" cmpd="sng" w="9525">
            <a:solidFill>
              <a:srgbClr val="BCBEC0"/>
            </a:solidFill>
            <a:prstDash val="solid"/>
            <a:miter lim="8000"/>
            <a:headEnd len="sm" w="sm" type="none"/>
            <a:tailEnd len="sm" w="sm" type="none"/>
          </a:ln>
        </p:spPr>
      </p:cxnSp>
      <p:cxnSp>
        <p:nvCxnSpPr>
          <p:cNvPr id="137" name="Shape 137"/>
          <p:cNvCxnSpPr/>
          <p:nvPr/>
        </p:nvCxnSpPr>
        <p:spPr>
          <a:xfrm>
            <a:off x="6816373" y="935241"/>
            <a:ext cx="1819800" cy="0"/>
          </a:xfrm>
          <a:prstGeom prst="straightConnector1">
            <a:avLst/>
          </a:prstGeom>
          <a:noFill/>
          <a:ln cap="rnd" cmpd="sng" w="9525">
            <a:solidFill>
              <a:srgbClr val="BCBEC0"/>
            </a:solidFill>
            <a:prstDash val="solid"/>
            <a:miter lim="8000"/>
            <a:headEnd len="sm" w="sm" type="none"/>
            <a:tailEnd len="sm" w="sm"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xes Slide">
  <p:cSld name="CUSTOM_19">
    <p:spTree>
      <p:nvGrpSpPr>
        <p:cNvPr id="138"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pathLst>
              <a:path extrusionOk="0" h="21599" w="21600">
                <a:moveTo>
                  <a:pt x="0" y="0"/>
                </a:moveTo>
                <a:lnTo>
                  <a:pt x="21600" y="0"/>
                </a:lnTo>
                <a:lnTo>
                  <a:pt x="21600" y="21599"/>
                </a:lnTo>
                <a:lnTo>
                  <a:pt x="0" y="21599"/>
                </a:lnTo>
                <a:lnTo>
                  <a:pt x="0" y="0"/>
                </a:lnTo>
                <a:close/>
              </a:path>
            </a:pathLst>
          </a:custGeom>
          <a:noFill/>
          <a:ln cap="flat" cmpd="sng" w="9525">
            <a:solidFill>
              <a:srgbClr val="295269"/>
            </a:solidFill>
            <a:prstDash val="dash"/>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sz="1000"/>
          </a:p>
        </p:txBody>
      </p:sp>
      <p:sp>
        <p:nvSpPr>
          <p:cNvPr id="141" name="Shape 141"/>
          <p:cNvSpPr/>
          <p:nvPr/>
        </p:nvSpPr>
        <p:spPr>
          <a:xfrm>
            <a:off x="585722" y="1522982"/>
            <a:ext cx="2177712" cy="299160"/>
          </a:xfrm>
          <a:custGeom>
            <a:pathLst>
              <a:path extrusionOk="0" h="21600" w="21600">
                <a:moveTo>
                  <a:pt x="0" y="0"/>
                </a:moveTo>
                <a:lnTo>
                  <a:pt x="21600" y="0"/>
                </a:lnTo>
                <a:lnTo>
                  <a:pt x="21600"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295269"/>
              </a:buClr>
              <a:buFont typeface="Arial"/>
              <a:buNone/>
            </a:pPr>
            <a:r>
              <a:rPr b="0" i="0" lang="en" sz="1600" u="none" cap="none" strike="noStrik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cap="rnd" cmpd="sng" w="9525">
            <a:solidFill>
              <a:srgbClr val="E6E7E8"/>
            </a:solidFill>
            <a:prstDash val="solid"/>
            <a:miter lim="8000"/>
            <a:headEnd len="sm" w="sm" type="none"/>
            <a:tailEnd len="sm" w="sm" type="none"/>
          </a:ln>
        </p:spPr>
      </p:cxnSp>
      <p:sp>
        <p:nvSpPr>
          <p:cNvPr id="143" name="Shape 143"/>
          <p:cNvSpPr/>
          <p:nvPr/>
        </p:nvSpPr>
        <p:spPr>
          <a:xfrm>
            <a:off x="641533" y="2167111"/>
            <a:ext cx="2066106" cy="1378502"/>
          </a:xfrm>
          <a:custGeom>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20000"/>
              </a:lnSpc>
              <a:spcBef>
                <a:spcPts val="0"/>
              </a:spcBef>
              <a:spcAft>
                <a:spcPts val="0"/>
              </a:spcAft>
              <a:buClr>
                <a:srgbClr val="295269"/>
              </a:buClr>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pathLst>
              <a:path extrusionOk="0" h="21599" w="21600">
                <a:moveTo>
                  <a:pt x="0" y="0"/>
                </a:moveTo>
                <a:lnTo>
                  <a:pt x="21600" y="0"/>
                </a:lnTo>
                <a:lnTo>
                  <a:pt x="21600" y="21599"/>
                </a:lnTo>
                <a:lnTo>
                  <a:pt x="0" y="21599"/>
                </a:lnTo>
                <a:lnTo>
                  <a:pt x="0" y="0"/>
                </a:lnTo>
                <a:close/>
              </a:path>
            </a:pathLst>
          </a:custGeom>
          <a:noFill/>
          <a:ln cap="flat" cmpd="sng" w="9525">
            <a:solidFill>
              <a:srgbClr val="295269"/>
            </a:solidFill>
            <a:prstDash val="dash"/>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sz="1000"/>
          </a:p>
        </p:txBody>
      </p:sp>
      <p:sp>
        <p:nvSpPr>
          <p:cNvPr id="146" name="Shape 146"/>
          <p:cNvSpPr/>
          <p:nvPr/>
        </p:nvSpPr>
        <p:spPr>
          <a:xfrm>
            <a:off x="3483123" y="1522982"/>
            <a:ext cx="2177712" cy="299160"/>
          </a:xfrm>
          <a:custGeom>
            <a:pathLst>
              <a:path extrusionOk="0" h="21600" w="21600">
                <a:moveTo>
                  <a:pt x="0" y="0"/>
                </a:moveTo>
                <a:lnTo>
                  <a:pt x="21600" y="0"/>
                </a:lnTo>
                <a:lnTo>
                  <a:pt x="21600"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295269"/>
              </a:buClr>
              <a:buFont typeface="Arial"/>
              <a:buNone/>
            </a:pPr>
            <a:r>
              <a:rPr b="0" i="0" lang="en" sz="1600" u="none" cap="none" strike="noStrik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cap="rnd" cmpd="sng" w="9525">
            <a:solidFill>
              <a:srgbClr val="E6E7E8"/>
            </a:solidFill>
            <a:prstDash val="solid"/>
            <a:miter lim="8000"/>
            <a:headEnd len="sm" w="sm" type="none"/>
            <a:tailEnd len="sm" w="sm" type="none"/>
          </a:ln>
        </p:spPr>
      </p:cxnSp>
      <p:sp>
        <p:nvSpPr>
          <p:cNvPr id="148" name="Shape 148"/>
          <p:cNvSpPr/>
          <p:nvPr/>
        </p:nvSpPr>
        <p:spPr>
          <a:xfrm>
            <a:off x="3538933" y="2167111"/>
            <a:ext cx="2066106" cy="1378502"/>
          </a:xfrm>
          <a:custGeom>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20000"/>
              </a:lnSpc>
              <a:spcBef>
                <a:spcPts val="0"/>
              </a:spcBef>
              <a:spcAft>
                <a:spcPts val="0"/>
              </a:spcAft>
              <a:buClr>
                <a:srgbClr val="295269"/>
              </a:buClr>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pathLst>
              <a:path extrusionOk="0" h="21599" w="21600">
                <a:moveTo>
                  <a:pt x="0" y="0"/>
                </a:moveTo>
                <a:lnTo>
                  <a:pt x="21600" y="0"/>
                </a:lnTo>
                <a:lnTo>
                  <a:pt x="21600" y="21599"/>
                </a:lnTo>
                <a:lnTo>
                  <a:pt x="0" y="21599"/>
                </a:lnTo>
                <a:lnTo>
                  <a:pt x="0" y="0"/>
                </a:lnTo>
                <a:close/>
              </a:path>
            </a:pathLst>
          </a:custGeom>
          <a:noFill/>
          <a:ln cap="flat" cmpd="sng" w="9525">
            <a:solidFill>
              <a:srgbClr val="295269"/>
            </a:solidFill>
            <a:prstDash val="dash"/>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sz="1000"/>
          </a:p>
        </p:txBody>
      </p:sp>
      <p:sp>
        <p:nvSpPr>
          <p:cNvPr id="151" name="Shape 151"/>
          <p:cNvSpPr/>
          <p:nvPr/>
        </p:nvSpPr>
        <p:spPr>
          <a:xfrm>
            <a:off x="6380522" y="1522982"/>
            <a:ext cx="2177712" cy="299160"/>
          </a:xfrm>
          <a:custGeom>
            <a:pathLst>
              <a:path extrusionOk="0" h="21600" w="21600">
                <a:moveTo>
                  <a:pt x="0" y="0"/>
                </a:moveTo>
                <a:lnTo>
                  <a:pt x="21600" y="0"/>
                </a:lnTo>
                <a:lnTo>
                  <a:pt x="21600"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295269"/>
              </a:buClr>
              <a:buFont typeface="Arial"/>
              <a:buNone/>
            </a:pPr>
            <a:r>
              <a:rPr b="0" i="0" lang="en" sz="1600" u="none" cap="none" strike="noStrik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cap="rnd" cmpd="sng" w="9525">
            <a:solidFill>
              <a:srgbClr val="E6E7E8"/>
            </a:solidFill>
            <a:prstDash val="solid"/>
            <a:miter lim="8000"/>
            <a:headEnd len="sm" w="sm" type="none"/>
            <a:tailEnd len="sm" w="sm" type="none"/>
          </a:ln>
        </p:spPr>
      </p:cxnSp>
      <p:sp>
        <p:nvSpPr>
          <p:cNvPr id="153" name="Shape 153"/>
          <p:cNvSpPr/>
          <p:nvPr/>
        </p:nvSpPr>
        <p:spPr>
          <a:xfrm>
            <a:off x="6436332" y="2167111"/>
            <a:ext cx="2066106" cy="1378502"/>
          </a:xfrm>
          <a:custGeom>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20000"/>
              </a:lnSpc>
              <a:spcBef>
                <a:spcPts val="0"/>
              </a:spcBef>
              <a:spcAft>
                <a:spcPts val="0"/>
              </a:spcAft>
              <a:buClr>
                <a:srgbClr val="295269"/>
              </a:buClr>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ngle-Image Normal">
  <p:cSld name="CUSTOM_13">
    <p:spTree>
      <p:nvGrpSpPr>
        <p:cNvPr id="154"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6" name="Shape 156"/>
          <p:cNvSpPr txBox="1"/>
          <p:nvPr/>
        </p:nvSpPr>
        <p:spPr>
          <a:xfrm>
            <a:off x="6291250" y="280950"/>
            <a:ext cx="2562300" cy="1457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lang="en" sz="1100">
                <a:solidFill>
                  <a:srgbClr val="204056"/>
                </a:solidFill>
                <a:latin typeface="Dosis"/>
                <a:ea typeface="Dosis"/>
                <a:cs typeface="Dosis"/>
                <a:sym typeface="Dosis"/>
              </a:rPr>
              <a:t>Commentary</a:t>
            </a:r>
            <a:endParaRPr b="1" sz="1100">
              <a:solidFill>
                <a:srgbClr val="204056"/>
              </a:solidFill>
              <a:latin typeface="Dosis"/>
              <a:ea typeface="Dosis"/>
              <a:cs typeface="Dosis"/>
              <a:sym typeface="Dosis"/>
            </a:endParaRPr>
          </a:p>
          <a:p>
            <a:pPr indent="0" lvl="0" marL="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indent="0" lvl="0" marL="0" rtl="0">
              <a:lnSpc>
                <a:spcPct val="115000"/>
              </a:lnSpc>
              <a:spcBef>
                <a:spcPts val="0"/>
              </a:spcBef>
              <a:spcAft>
                <a:spcPts val="0"/>
              </a:spcAft>
              <a:buNone/>
            </a:pPr>
            <a:r>
              <a:t/>
            </a:r>
            <a:endParaRPr sz="1100">
              <a:solidFill>
                <a:srgbClr val="204056"/>
              </a:solidFill>
              <a:latin typeface="Dosis"/>
              <a:ea typeface="Dosis"/>
              <a:cs typeface="Dosis"/>
              <a:sym typeface="Dosis"/>
            </a:endParaRPr>
          </a:p>
          <a:p>
            <a:pPr indent="0" lvl="0" marL="0" rtl="0">
              <a:lnSpc>
                <a:spcPct val="115000"/>
              </a:lnSpc>
              <a:spcBef>
                <a:spcPts val="0"/>
              </a:spcBef>
              <a:spcAft>
                <a:spcPts val="0"/>
              </a:spcAft>
              <a:buNone/>
            </a:pPr>
            <a:r>
              <a:rPr b="1" lang="en" sz="1100">
                <a:solidFill>
                  <a:srgbClr val="204056"/>
                </a:solidFill>
                <a:latin typeface="Dosis"/>
                <a:ea typeface="Dosis"/>
                <a:cs typeface="Dosis"/>
                <a:sym typeface="Dosis"/>
              </a:rPr>
              <a:t>Trends</a:t>
            </a:r>
            <a:endParaRPr b="1" sz="1100">
              <a:solidFill>
                <a:srgbClr val="204056"/>
              </a:solidFill>
              <a:latin typeface="Dosis"/>
              <a:ea typeface="Dosis"/>
              <a:cs typeface="Dosis"/>
              <a:sym typeface="Dosis"/>
            </a:endParaRPr>
          </a:p>
          <a:p>
            <a:pPr indent="0" lvl="0" marL="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indent="0" lvl="0" marL="0" rtl="0">
              <a:lnSpc>
                <a:spcPct val="115000"/>
              </a:lnSpc>
              <a:spcBef>
                <a:spcPts val="0"/>
              </a:spcBef>
              <a:spcAft>
                <a:spcPts val="0"/>
              </a:spcAft>
              <a:buNone/>
            </a:pPr>
            <a:r>
              <a:t/>
            </a:r>
            <a:endParaRPr sz="1100">
              <a:solidFill>
                <a:srgbClr val="204056"/>
              </a:solidFill>
              <a:latin typeface="Dosis"/>
              <a:ea typeface="Dosis"/>
              <a:cs typeface="Dosis"/>
              <a:sym typeface="Dosis"/>
            </a:endParaRPr>
          </a:p>
          <a:p>
            <a:pPr indent="0" lvl="0" marL="0" rtl="0">
              <a:lnSpc>
                <a:spcPct val="115000"/>
              </a:lnSpc>
              <a:spcBef>
                <a:spcPts val="0"/>
              </a:spcBef>
              <a:spcAft>
                <a:spcPts val="0"/>
              </a:spcAft>
              <a:buNone/>
            </a:pPr>
            <a:r>
              <a:rPr b="1" lang="en" sz="1100">
                <a:solidFill>
                  <a:srgbClr val="204056"/>
                </a:solidFill>
                <a:latin typeface="Dosis"/>
                <a:ea typeface="Dosis"/>
                <a:cs typeface="Dosis"/>
                <a:sym typeface="Dosis"/>
              </a:rPr>
              <a:t>Key Findings</a:t>
            </a:r>
            <a:endParaRPr b="1" sz="1100">
              <a:solidFill>
                <a:srgbClr val="204056"/>
              </a:solidFill>
              <a:latin typeface="Dosis"/>
              <a:ea typeface="Dosis"/>
              <a:cs typeface="Dosis"/>
              <a:sym typeface="Dosis"/>
            </a:endParaRPr>
          </a:p>
          <a:p>
            <a:pPr indent="0" lvl="0" marL="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indent="0" lvl="0" marL="0" rtl="0">
              <a:lnSpc>
                <a:spcPct val="115000"/>
              </a:lnSpc>
              <a:spcBef>
                <a:spcPts val="0"/>
              </a:spcBef>
              <a:spcAft>
                <a:spcPts val="0"/>
              </a:spcAft>
              <a:buNone/>
            </a:pPr>
            <a:r>
              <a:t/>
            </a: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pathLst>
              <a:path extrusionOk="0" h="21599" w="21600">
                <a:moveTo>
                  <a:pt x="0" y="0"/>
                </a:moveTo>
                <a:lnTo>
                  <a:pt x="21600" y="0"/>
                </a:lnTo>
                <a:lnTo>
                  <a:pt x="21600" y="21599"/>
                </a:lnTo>
                <a:lnTo>
                  <a:pt x="0" y="21599"/>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Font typeface="Arial"/>
              <a:buNone/>
            </a:pPr>
            <a:r>
              <a:rPr b="0" i="0" lang="en" sz="1500" u="none" cap="none" strike="noStrik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pathLst>
              <a:path extrusionOk="0" h="21600" w="21600">
                <a:moveTo>
                  <a:pt x="0" y="0"/>
                </a:moveTo>
                <a:lnTo>
                  <a:pt x="21600" y="0"/>
                </a:lnTo>
                <a:lnTo>
                  <a:pt x="21600" y="21600"/>
                </a:lnTo>
                <a:lnTo>
                  <a:pt x="0" y="21600"/>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Font typeface="Arial"/>
              <a:buNone/>
            </a:pPr>
            <a:r>
              <a:rPr b="0" i="0" lang="en" sz="1100" u="none" cap="none" strike="noStrike">
                <a:solidFill>
                  <a:srgbClr val="295269"/>
                </a:solidFill>
                <a:latin typeface="Dosis"/>
                <a:ea typeface="Dosis"/>
                <a:cs typeface="Dosis"/>
                <a:sym typeface="Dosis"/>
              </a:rPr>
              <a:t>Efficiently unleash </a:t>
            </a:r>
            <a:r>
              <a:rPr b="0" i="0" lang="en" sz="1100" u="none" cap="none" strike="noStrike">
                <a:solidFill>
                  <a:srgbClr val="FA726E"/>
                </a:solidFill>
                <a:latin typeface="Dosis"/>
                <a:ea typeface="Dosis"/>
                <a:cs typeface="Dosis"/>
                <a:sym typeface="Dosis"/>
              </a:rPr>
              <a:t>cross-media</a:t>
            </a:r>
            <a:r>
              <a:rPr b="0" i="0" lang="en" sz="1100" u="none" cap="none" strike="noStrik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Image Slide">
  <p:cSld name="CUSTOM_14">
    <p:spTree>
      <p:nvGrpSpPr>
        <p:cNvPr id="161" name="Shape 161"/>
        <p:cNvGrpSpPr/>
        <p:nvPr/>
      </p:nvGrpSpPr>
      <p:grpSpPr>
        <a:xfrm>
          <a:off x="0" y="0"/>
          <a:ext cx="0" cy="0"/>
          <a:chOff x="0" y="0"/>
          <a:chExt cx="0" cy="0"/>
        </a:xfrm>
      </p:grpSpPr>
      <p:sp>
        <p:nvSpPr>
          <p:cNvPr id="162" name="Shape 162"/>
          <p:cNvSpPr/>
          <p:nvPr/>
        </p:nvSpPr>
        <p:spPr>
          <a:xfrm>
            <a:off x="632594" y="4102372"/>
            <a:ext cx="2438905" cy="333720"/>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Font typeface="Arial"/>
              <a:buNone/>
            </a:pPr>
            <a:r>
              <a:rPr b="0" i="0" lang="en" sz="1100" u="none" cap="none" strike="noStrike">
                <a:solidFill>
                  <a:srgbClr val="295269"/>
                </a:solidFill>
                <a:latin typeface="Dosis"/>
                <a:ea typeface="Dosis"/>
                <a:cs typeface="Dosis"/>
                <a:sym typeface="Dosis"/>
              </a:rPr>
              <a:t>Efficiently unleash </a:t>
            </a:r>
            <a:r>
              <a:rPr b="0" i="0" lang="en" sz="1100" u="none" cap="none" strike="noStrike">
                <a:solidFill>
                  <a:srgbClr val="FA726E"/>
                </a:solidFill>
                <a:latin typeface="Dosis"/>
                <a:ea typeface="Dosis"/>
                <a:cs typeface="Dosis"/>
                <a:sym typeface="Dosis"/>
              </a:rPr>
              <a:t>cross-media</a:t>
            </a:r>
            <a:r>
              <a:rPr b="0" i="0" lang="en" sz="1100" u="none" cap="none" strike="noStrik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pathLst>
              <a:path extrusionOk="0" h="21599" w="21600">
                <a:moveTo>
                  <a:pt x="0" y="0"/>
                </a:moveTo>
                <a:lnTo>
                  <a:pt x="21600" y="0"/>
                </a:lnTo>
                <a:lnTo>
                  <a:pt x="21600" y="21599"/>
                </a:lnTo>
                <a:lnTo>
                  <a:pt x="0" y="21599"/>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Font typeface="Arial"/>
              <a:buNone/>
            </a:pPr>
            <a:r>
              <a:rPr b="0" i="0" lang="en" sz="1500" u="none" cap="none" strike="noStrik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Font typeface="Arial"/>
              <a:buNone/>
            </a:pPr>
            <a:r>
              <a:rPr b="0" i="0" lang="en" sz="1100" u="none" cap="none" strike="noStrike">
                <a:solidFill>
                  <a:srgbClr val="295269"/>
                </a:solidFill>
                <a:latin typeface="Dosis"/>
                <a:ea typeface="Dosis"/>
                <a:cs typeface="Dosis"/>
                <a:sym typeface="Dosis"/>
              </a:rPr>
              <a:t>Efficiently unleash </a:t>
            </a:r>
            <a:r>
              <a:rPr b="0" i="0" lang="en" sz="1100" u="none" cap="none" strike="noStrike">
                <a:solidFill>
                  <a:srgbClr val="FA726E"/>
                </a:solidFill>
                <a:latin typeface="Dosis"/>
                <a:ea typeface="Dosis"/>
                <a:cs typeface="Dosis"/>
                <a:sym typeface="Dosis"/>
              </a:rPr>
              <a:t>cross-media</a:t>
            </a:r>
            <a:r>
              <a:rPr b="0" i="0" lang="en" sz="1100" u="none" cap="none" strike="noStrik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pathLst>
              <a:path extrusionOk="0" h="21599" w="21600">
                <a:moveTo>
                  <a:pt x="0" y="0"/>
                </a:moveTo>
                <a:lnTo>
                  <a:pt x="21600" y="0"/>
                </a:lnTo>
                <a:lnTo>
                  <a:pt x="21600" y="21599"/>
                </a:lnTo>
                <a:lnTo>
                  <a:pt x="0" y="21599"/>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Font typeface="Arial"/>
              <a:buNone/>
            </a:pPr>
            <a:r>
              <a:rPr b="0" i="0" lang="en" sz="1500" u="none" cap="none" strike="noStrik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tement 1">
  <p:cSld name="CUSTOM_15">
    <p:spTree>
      <p:nvGrpSpPr>
        <p:cNvPr id="168"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l="0" r="0" t="0"/>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1" name="Shape 171"/>
          <p:cNvSpPr txBox="1"/>
          <p:nvPr/>
        </p:nvSpPr>
        <p:spPr>
          <a:xfrm>
            <a:off x="1152550" y="1666975"/>
            <a:ext cx="6639000" cy="137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indent="0" lvl="0" marL="0" rtl="0" algn="ctr">
              <a:spcBef>
                <a:spcPts val="0"/>
              </a:spcBef>
              <a:spcAft>
                <a:spcPts val="0"/>
              </a:spcAft>
              <a:buNone/>
            </a:pPr>
            <a:r>
              <a:t/>
            </a: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indent="0" lvl="0" marL="0" rtl="0" algn="ctr">
              <a:spcBef>
                <a:spcPts val="0"/>
              </a:spcBef>
              <a:spcAft>
                <a:spcPts val="0"/>
              </a:spcAft>
              <a:buNone/>
            </a:pPr>
            <a:r>
              <a:t/>
            </a:r>
            <a:endParaRPr sz="16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tement 2">
  <p:cSld name="CUSTOM_16">
    <p:spTree>
      <p:nvGrpSpPr>
        <p:cNvPr id="173"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6" name="Shape 176"/>
          <p:cNvSpPr txBox="1"/>
          <p:nvPr/>
        </p:nvSpPr>
        <p:spPr>
          <a:xfrm>
            <a:off x="1152550" y="1666975"/>
            <a:ext cx="6639000" cy="137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indent="0" lvl="0" marL="0" rtl="0" algn="ctr">
              <a:spcBef>
                <a:spcPts val="0"/>
              </a:spcBef>
              <a:spcAft>
                <a:spcPts val="0"/>
              </a:spcAft>
              <a:buNone/>
            </a:pPr>
            <a:r>
              <a:t/>
            </a: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indent="0" lvl="0" marL="0" rtl="0" algn="ctr">
              <a:spcBef>
                <a:spcPts val="0"/>
              </a:spcBef>
              <a:spcAft>
                <a:spcPts val="0"/>
              </a:spcAft>
              <a:buNone/>
            </a:pPr>
            <a:r>
              <a:t/>
            </a:r>
            <a:endParaRPr sz="1600">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erson Slide">
  <p:cSld name="CUSTOM_17">
    <p:bg>
      <p:bgPr>
        <a:solidFill>
          <a:srgbClr val="000000"/>
        </a:solidFill>
      </p:bgPr>
    </p:bg>
    <p:spTree>
      <p:nvGrpSpPr>
        <p:cNvPr id="178"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indent="0" lvl="0" marL="0" rtl="0">
              <a:spcBef>
                <a:spcPts val="0"/>
              </a:spcBef>
              <a:spcAft>
                <a:spcPts val="0"/>
              </a:spcAft>
              <a:buNone/>
            </a:pPr>
            <a:r>
              <a:t/>
            </a: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indent="0" lvl="0" marL="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indent="0" lvl="0" marL="0" rtl="0">
              <a:spcBef>
                <a:spcPts val="0"/>
              </a:spcBef>
              <a:spcAft>
                <a:spcPts val="0"/>
              </a:spcAft>
              <a:buNone/>
            </a:pPr>
            <a:r>
              <a:t/>
            </a:r>
            <a:endParaRPr sz="1800">
              <a:solidFill>
                <a:schemeClr val="lt1"/>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 over white">
  <p:cSld name="CUSTOM_5">
    <p:spTree>
      <p:nvGrpSpPr>
        <p:cNvPr id="182"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 over blue" type="titleOnly">
  <p:cSld name="TITLE_ONLY">
    <p:spTree>
      <p:nvGrpSpPr>
        <p:cNvPr id="185"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inal Slide">
  <p:cSld name="CUSTOM_18">
    <p:bg>
      <p:bgPr>
        <a:solidFill>
          <a:srgbClr val="295269"/>
        </a:solidFill>
      </p:bgPr>
    </p:bg>
    <p:spTree>
      <p:nvGrpSpPr>
        <p:cNvPr id="188" name="Shape 188"/>
        <p:cNvGrpSpPr/>
        <p:nvPr/>
      </p:nvGrpSpPr>
      <p:grpSpPr>
        <a:xfrm>
          <a:off x="0" y="0"/>
          <a:ext cx="0" cy="0"/>
          <a:chOff x="0" y="0"/>
          <a:chExt cx="0" cy="0"/>
        </a:xfrm>
      </p:grpSpPr>
      <p:sp>
        <p:nvSpPr>
          <p:cNvPr id="189" name="Shape 189"/>
          <p:cNvSpPr/>
          <p:nvPr/>
        </p:nvSpPr>
        <p:spPr>
          <a:xfrm>
            <a:off x="469021" y="2179413"/>
            <a:ext cx="8210374" cy="784674"/>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ctr">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indent="0" lvl="0" marL="0" marR="0" rtl="0" algn="ctr">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indent="0" lvl="0" marL="0" marR="0" rtl="0" algn="ctr">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rtl="0" algn="ctr">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indent="0" lvl="0" marL="0" marR="0" rtl="0" algn="ctr">
              <a:lnSpc>
                <a:spcPct val="100000"/>
              </a:lnSpc>
              <a:spcBef>
                <a:spcPts val="0"/>
              </a:spcBef>
              <a:spcAft>
                <a:spcPts val="0"/>
              </a:spcAft>
              <a:buClr>
                <a:srgbClr val="8A8A8A"/>
              </a:buClr>
              <a:buFont typeface="Arial"/>
              <a:buNone/>
            </a:pPr>
            <a:r>
              <a:t/>
            </a:r>
            <a:endParaRPr sz="1200">
              <a:solidFill>
                <a:schemeClr val="lt1"/>
              </a:solidFill>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93" name="Shape 19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meline">
  <p:cSld name="CUSTOM_21">
    <p:spTree>
      <p:nvGrpSpPr>
        <p:cNvPr id="194"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cap="flat" cmpd="sng" w="9525">
            <a:solidFill>
              <a:srgbClr val="000000"/>
            </a:solidFill>
            <a:prstDash val="solid"/>
            <a:round/>
            <a:headEnd len="med" w="med" type="none"/>
            <a:tailEnd len="med" w="med" type="none"/>
          </a:ln>
        </p:spPr>
      </p:cxnSp>
      <p:sp>
        <p:nvSpPr>
          <p:cNvPr id="196" name="Shape 196"/>
          <p:cNvSpPr txBox="1"/>
          <p:nvPr/>
        </p:nvSpPr>
        <p:spPr>
          <a:xfrm>
            <a:off x="419725" y="4480500"/>
            <a:ext cx="1309800" cy="34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cap="flat" cmpd="sng" w="9525">
            <a:solidFill>
              <a:srgbClr val="000000"/>
            </a:solidFill>
            <a:prstDash val="solid"/>
            <a:round/>
            <a:headEnd len="med" w="med" type="none"/>
            <a:tailEnd len="med" w="med" type="none"/>
          </a:ln>
        </p:spPr>
      </p:cxnSp>
      <p:sp>
        <p:nvSpPr>
          <p:cNvPr id="198" name="Shape 198"/>
          <p:cNvSpPr txBox="1"/>
          <p:nvPr/>
        </p:nvSpPr>
        <p:spPr>
          <a:xfrm>
            <a:off x="3240913" y="4480500"/>
            <a:ext cx="1309800" cy="34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cap="flat" cmpd="sng" w="9525">
            <a:solidFill>
              <a:srgbClr val="000000"/>
            </a:solidFill>
            <a:prstDash val="solid"/>
            <a:round/>
            <a:headEnd len="med" w="med" type="none"/>
            <a:tailEnd len="med" w="med" type="none"/>
          </a:ln>
        </p:spPr>
      </p:cxnSp>
      <p:sp>
        <p:nvSpPr>
          <p:cNvPr id="200" name="Shape 200"/>
          <p:cNvSpPr txBox="1"/>
          <p:nvPr/>
        </p:nvSpPr>
        <p:spPr>
          <a:xfrm>
            <a:off x="6062125" y="4480500"/>
            <a:ext cx="1309800" cy="34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cap="flat" cmpd="sng" w="9525">
            <a:solidFill>
              <a:srgbClr val="CCCCCC"/>
            </a:solidFill>
            <a:prstDash val="solid"/>
            <a:round/>
            <a:headEnd len="med" w="med" type="none"/>
            <a:tailEnd len="med" w="med" type="none"/>
          </a:ln>
        </p:spPr>
      </p:cxnSp>
      <p:sp>
        <p:nvSpPr>
          <p:cNvPr id="202" name="Shape 202"/>
          <p:cNvSpPr txBox="1"/>
          <p:nvPr/>
        </p:nvSpPr>
        <p:spPr>
          <a:xfrm>
            <a:off x="419725" y="4040675"/>
            <a:ext cx="859200" cy="34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cap="flat" cmpd="sng" w="9525">
            <a:solidFill>
              <a:srgbClr val="CCCCCC"/>
            </a:solidFill>
            <a:prstDash val="solid"/>
            <a:round/>
            <a:headEnd len="med" w="med" type="none"/>
            <a:tailEnd len="med" w="med" type="none"/>
          </a:ln>
        </p:spPr>
      </p:cxnSp>
      <p:sp>
        <p:nvSpPr>
          <p:cNvPr id="205" name="Shape 205"/>
          <p:cNvSpPr txBox="1"/>
          <p:nvPr/>
        </p:nvSpPr>
        <p:spPr>
          <a:xfrm>
            <a:off x="2312269" y="4040675"/>
            <a:ext cx="859200" cy="34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cap="flat" cmpd="sng" w="9525">
            <a:solidFill>
              <a:srgbClr val="CCCCCC"/>
            </a:solidFill>
            <a:prstDash val="solid"/>
            <a:round/>
            <a:headEnd len="med" w="med" type="none"/>
            <a:tailEnd len="med" w="med" type="none"/>
          </a:ln>
        </p:spPr>
      </p:cxnSp>
      <p:cxnSp>
        <p:nvCxnSpPr>
          <p:cNvPr id="207" name="Shape 207"/>
          <p:cNvCxnSpPr/>
          <p:nvPr/>
        </p:nvCxnSpPr>
        <p:spPr>
          <a:xfrm>
            <a:off x="6023550" y="4069625"/>
            <a:ext cx="0" cy="282900"/>
          </a:xfrm>
          <a:prstGeom prst="straightConnector1">
            <a:avLst/>
          </a:prstGeom>
          <a:noFill/>
          <a:ln cap="flat" cmpd="sng" w="9525">
            <a:solidFill>
              <a:srgbClr val="CCCCCC"/>
            </a:solidFill>
            <a:prstDash val="solid"/>
            <a:round/>
            <a:headEnd len="med" w="med" type="none"/>
            <a:tailEnd len="med" w="med" type="none"/>
          </a:ln>
        </p:spPr>
      </p:cxnSp>
      <p:sp>
        <p:nvSpPr>
          <p:cNvPr id="208" name="Shape 208"/>
          <p:cNvSpPr txBox="1"/>
          <p:nvPr/>
        </p:nvSpPr>
        <p:spPr>
          <a:xfrm>
            <a:off x="6062125" y="4040675"/>
            <a:ext cx="859200" cy="34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cap="flat" cmpd="sng" w="9525">
            <a:solidFill>
              <a:srgbClr val="CCCCCC"/>
            </a:solidFill>
            <a:prstDash val="solid"/>
            <a:round/>
            <a:headEnd len="med" w="med" type="none"/>
            <a:tailEnd len="med" w="med" type="none"/>
          </a:ln>
        </p:spPr>
      </p:cxnSp>
      <p:sp>
        <p:nvSpPr>
          <p:cNvPr id="211" name="Shape 211"/>
          <p:cNvSpPr txBox="1"/>
          <p:nvPr/>
        </p:nvSpPr>
        <p:spPr>
          <a:xfrm>
            <a:off x="7954669" y="4040675"/>
            <a:ext cx="859200" cy="34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cap="flat" cmpd="sng" w="9525">
            <a:solidFill>
              <a:srgbClr val="CCCCCC"/>
            </a:solidFill>
            <a:prstDash val="solid"/>
            <a:round/>
            <a:headEnd len="med" w="med" type="none"/>
            <a:tailEnd len="med" w="med" type="none"/>
          </a:ln>
        </p:spPr>
      </p:cxnSp>
      <p:cxnSp>
        <p:nvCxnSpPr>
          <p:cNvPr id="213" name="Shape 213"/>
          <p:cNvCxnSpPr/>
          <p:nvPr/>
        </p:nvCxnSpPr>
        <p:spPr>
          <a:xfrm>
            <a:off x="3202350" y="4069625"/>
            <a:ext cx="0" cy="282900"/>
          </a:xfrm>
          <a:prstGeom prst="straightConnector1">
            <a:avLst/>
          </a:prstGeom>
          <a:noFill/>
          <a:ln cap="flat" cmpd="sng" w="9525">
            <a:solidFill>
              <a:srgbClr val="CCCCCC"/>
            </a:solidFill>
            <a:prstDash val="solid"/>
            <a:round/>
            <a:headEnd len="med" w="med" type="none"/>
            <a:tailEnd len="med" w="med" type="none"/>
          </a:ln>
        </p:spPr>
      </p:cxnSp>
      <p:sp>
        <p:nvSpPr>
          <p:cNvPr id="214" name="Shape 214"/>
          <p:cNvSpPr txBox="1"/>
          <p:nvPr/>
        </p:nvSpPr>
        <p:spPr>
          <a:xfrm>
            <a:off x="3240925" y="4040675"/>
            <a:ext cx="859200" cy="34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cap="flat" cmpd="sng" w="9525">
            <a:solidFill>
              <a:srgbClr val="CCCCCC"/>
            </a:solidFill>
            <a:prstDash val="solid"/>
            <a:round/>
            <a:headEnd len="med" w="med" type="none"/>
            <a:tailEnd len="med" w="med" type="none"/>
          </a:ln>
        </p:spPr>
      </p:cxnSp>
      <p:sp>
        <p:nvSpPr>
          <p:cNvPr id="217" name="Shape 217"/>
          <p:cNvSpPr txBox="1"/>
          <p:nvPr/>
        </p:nvSpPr>
        <p:spPr>
          <a:xfrm>
            <a:off x="5133469" y="4040675"/>
            <a:ext cx="859200" cy="34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indent="0" lvl="0" marL="0" rtl="0">
              <a:spcBef>
                <a:spcPts val="0"/>
              </a:spcBef>
              <a:spcAft>
                <a:spcPts val="0"/>
              </a:spcAft>
              <a:buNone/>
            </a:pPr>
            <a:r>
              <a:t/>
            </a: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cap="flat" cmpd="sng" w="9525">
            <a:solidFill>
              <a:srgbClr val="CCCCCC"/>
            </a:solidFill>
            <a:prstDash val="solid"/>
            <a:round/>
            <a:headEnd len="med" w="med" type="none"/>
            <a:tailEnd len="med" w="med" type="none"/>
          </a:ln>
        </p:spPr>
      </p:cxnSp>
      <p:cxnSp>
        <p:nvCxnSpPr>
          <p:cNvPr id="219" name="Shape 219"/>
          <p:cNvCxnSpPr/>
          <p:nvPr/>
        </p:nvCxnSpPr>
        <p:spPr>
          <a:xfrm>
            <a:off x="3202338" y="977325"/>
            <a:ext cx="0" cy="2893500"/>
          </a:xfrm>
          <a:prstGeom prst="straightConnector1">
            <a:avLst/>
          </a:prstGeom>
          <a:noFill/>
          <a:ln cap="flat" cmpd="sng" w="9525">
            <a:solidFill>
              <a:srgbClr val="939598"/>
            </a:solidFill>
            <a:prstDash val="dot"/>
            <a:round/>
            <a:headEnd len="med" w="med" type="none"/>
            <a:tailEnd len="med" w="med" type="none"/>
          </a:ln>
        </p:spPr>
      </p:cxnSp>
      <p:cxnSp>
        <p:nvCxnSpPr>
          <p:cNvPr id="220" name="Shape 220"/>
          <p:cNvCxnSpPr/>
          <p:nvPr/>
        </p:nvCxnSpPr>
        <p:spPr>
          <a:xfrm>
            <a:off x="6023550" y="977325"/>
            <a:ext cx="0" cy="2893500"/>
          </a:xfrm>
          <a:prstGeom prst="straightConnector1">
            <a:avLst/>
          </a:prstGeom>
          <a:noFill/>
          <a:ln cap="flat" cmpd="sng" w="9525">
            <a:solidFill>
              <a:srgbClr val="939598"/>
            </a:solidFill>
            <a:prstDash val="dot"/>
            <a:round/>
            <a:headEnd len="med" w="med" type="none"/>
            <a:tailEnd len="med" w="med" type="none"/>
          </a:ln>
        </p:spPr>
      </p:cxnSp>
      <p:cxnSp>
        <p:nvCxnSpPr>
          <p:cNvPr id="221" name="Shape 221"/>
          <p:cNvCxnSpPr/>
          <p:nvPr/>
        </p:nvCxnSpPr>
        <p:spPr>
          <a:xfrm>
            <a:off x="381150" y="977325"/>
            <a:ext cx="0" cy="2893500"/>
          </a:xfrm>
          <a:prstGeom prst="straightConnector1">
            <a:avLst/>
          </a:prstGeom>
          <a:noFill/>
          <a:ln cap="flat" cmpd="sng" w="9525">
            <a:solidFill>
              <a:srgbClr val="939598"/>
            </a:solidFill>
            <a:prstDash val="dot"/>
            <a:round/>
            <a:headEnd len="med" w="med" type="none"/>
            <a:tailEnd len="med" w="med" type="none"/>
          </a:ln>
        </p:spPr>
      </p:cxnSp>
      <p:sp>
        <p:nvSpPr>
          <p:cNvPr id="222" name="Shape 222"/>
          <p:cNvSpPr/>
          <p:nvPr/>
        </p:nvSpPr>
        <p:spPr>
          <a:xfrm>
            <a:off x="1326500" y="3228775"/>
            <a:ext cx="1881300" cy="214800"/>
          </a:xfrm>
          <a:prstGeom prst="roundRect">
            <a:avLst>
              <a:gd fmla="val 0" name="adj"/>
            </a:avLst>
          </a:prstGeom>
          <a:solidFill>
            <a:srgbClr val="40D7C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fmla="val 0" name="adj"/>
            </a:avLst>
          </a:prstGeom>
          <a:solidFill>
            <a:srgbClr val="40D7C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fmla="val 0" name="adj"/>
            </a:avLst>
          </a:prstGeom>
          <a:solidFill>
            <a:srgbClr val="40D7C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fmla="val 0" name="adj"/>
            </a:avLst>
          </a:prstGeom>
          <a:solidFill>
            <a:srgbClr val="29526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fmla="val 0" name="adj"/>
            </a:avLst>
          </a:prstGeom>
          <a:solidFill>
            <a:srgbClr val="29526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fmla="val 0" name="adj"/>
            </a:avLst>
          </a:prstGeom>
          <a:solidFill>
            <a:srgbClr val="29526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fmla="val 0" name="adj"/>
            </a:avLst>
          </a:prstGeom>
          <a:solidFill>
            <a:srgbClr val="29526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fmla="val 0" name="adj"/>
            </a:avLst>
          </a:prstGeom>
          <a:solidFill>
            <a:srgbClr val="59A1C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fmla="val 0" name="adj"/>
            </a:avLst>
          </a:prstGeom>
          <a:solidFill>
            <a:srgbClr val="59A1C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fmla="val 0" name="adj"/>
            </a:avLst>
          </a:prstGeom>
          <a:solidFill>
            <a:srgbClr val="40D7C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cap="flat" cmpd="sng" w="9525">
            <a:solidFill>
              <a:srgbClr val="939598"/>
            </a:solidFill>
            <a:prstDash val="dot"/>
            <a:round/>
            <a:headEnd len="med" w="med" type="none"/>
            <a:tailEnd len="med" w="med" type="none"/>
          </a:ln>
        </p:spPr>
      </p:cxnSp>
      <p:sp>
        <p:nvSpPr>
          <p:cNvPr id="233" name="Shape 233"/>
          <p:cNvSpPr/>
          <p:nvPr/>
        </p:nvSpPr>
        <p:spPr>
          <a:xfrm>
            <a:off x="6216263" y="641550"/>
            <a:ext cx="142500" cy="142500"/>
          </a:xfrm>
          <a:prstGeom prst="rect">
            <a:avLst/>
          </a:prstGeom>
          <a:solidFill>
            <a:srgbClr val="2952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4" name="Shape 234"/>
          <p:cNvSpPr txBox="1"/>
          <p:nvPr/>
        </p:nvSpPr>
        <p:spPr>
          <a:xfrm>
            <a:off x="6327286" y="536775"/>
            <a:ext cx="972300" cy="34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7" name="Shape 237"/>
          <p:cNvSpPr txBox="1"/>
          <p:nvPr/>
        </p:nvSpPr>
        <p:spPr>
          <a:xfrm>
            <a:off x="8301731" y="536775"/>
            <a:ext cx="1071900" cy="34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239" name="Shape 239"/>
          <p:cNvCxnSpPr/>
          <p:nvPr/>
        </p:nvCxnSpPr>
        <p:spPr>
          <a:xfrm>
            <a:off x="381150" y="3849525"/>
            <a:ext cx="8435100" cy="0"/>
          </a:xfrm>
          <a:prstGeom prst="straightConnector1">
            <a:avLst/>
          </a:prstGeom>
          <a:noFill/>
          <a:ln cap="flat" cmpd="sng" w="9525">
            <a:solidFill>
              <a:srgbClr val="939598"/>
            </a:solidFill>
            <a:prstDash val="dot"/>
            <a:round/>
            <a:headEnd len="med" w="med" type="none"/>
            <a:tailEnd len="med" w="med" type="none"/>
          </a:ln>
        </p:spPr>
      </p:cxnSp>
      <p:cxnSp>
        <p:nvCxnSpPr>
          <p:cNvPr id="240" name="Shape 240"/>
          <p:cNvCxnSpPr/>
          <p:nvPr/>
        </p:nvCxnSpPr>
        <p:spPr>
          <a:xfrm>
            <a:off x="381150" y="977325"/>
            <a:ext cx="8435100" cy="0"/>
          </a:xfrm>
          <a:prstGeom prst="straightConnector1">
            <a:avLst/>
          </a:prstGeom>
          <a:noFill/>
          <a:ln cap="flat" cmpd="sng" w="9525">
            <a:solidFill>
              <a:srgbClr val="939598"/>
            </a:solidFill>
            <a:prstDash val="dot"/>
            <a:round/>
            <a:headEnd len="med" w="med" type="none"/>
            <a:tailEnd len="med" w="med" type="none"/>
          </a:ln>
        </p:spPr>
      </p:cxnSp>
      <p:cxnSp>
        <p:nvCxnSpPr>
          <p:cNvPr id="241" name="Shape 241"/>
          <p:cNvCxnSpPr/>
          <p:nvPr/>
        </p:nvCxnSpPr>
        <p:spPr>
          <a:xfrm>
            <a:off x="381150" y="2017875"/>
            <a:ext cx="8435100" cy="0"/>
          </a:xfrm>
          <a:prstGeom prst="straightConnector1">
            <a:avLst/>
          </a:prstGeom>
          <a:noFill/>
          <a:ln cap="flat" cmpd="sng" w="9525">
            <a:solidFill>
              <a:srgbClr val="939598"/>
            </a:solidFill>
            <a:prstDash val="dot"/>
            <a:round/>
            <a:headEnd len="med" w="med" type="none"/>
            <a:tailEnd len="med" w="med" type="none"/>
          </a:ln>
        </p:spPr>
      </p:cxnSp>
      <p:cxnSp>
        <p:nvCxnSpPr>
          <p:cNvPr id="242" name="Shape 242"/>
          <p:cNvCxnSpPr/>
          <p:nvPr/>
        </p:nvCxnSpPr>
        <p:spPr>
          <a:xfrm>
            <a:off x="381150" y="2987150"/>
            <a:ext cx="8435100" cy="0"/>
          </a:xfrm>
          <a:prstGeom prst="straightConnector1">
            <a:avLst/>
          </a:prstGeom>
          <a:noFill/>
          <a:ln cap="flat" cmpd="sng" w="9525">
            <a:solidFill>
              <a:srgbClr val="939598"/>
            </a:solidFill>
            <a:prstDash val="dot"/>
            <a:round/>
            <a:headEnd len="med" w="med" type="none"/>
            <a:tailEnd len="med" w="med"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47" name="Shape 247"/>
        <p:cNvGrpSpPr/>
        <p:nvPr/>
      </p:nvGrpSpPr>
      <p:grpSpPr>
        <a:xfrm>
          <a:off x="0" y="0"/>
          <a:ext cx="0" cy="0"/>
          <a:chOff x="0" y="0"/>
          <a:chExt cx="0" cy="0"/>
        </a:xfrm>
      </p:grpSpPr>
      <p:sp>
        <p:nvSpPr>
          <p:cNvPr id="248" name="Shape 248"/>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Font typeface="Roboto"/>
              <a:buNone/>
              <a:defRPr sz="5200">
                <a:latin typeface="Roboto"/>
                <a:ea typeface="Roboto"/>
                <a:cs typeface="Roboto"/>
                <a:sym typeface="Roboto"/>
              </a:defRPr>
            </a:lvl1pPr>
            <a:lvl2pPr lvl="1" rtl="0" algn="ctr">
              <a:spcBef>
                <a:spcPts val="0"/>
              </a:spcBef>
              <a:spcAft>
                <a:spcPts val="0"/>
              </a:spcAft>
              <a:buSzPts val="5200"/>
              <a:buFont typeface="Roboto"/>
              <a:buNone/>
              <a:defRPr sz="5200">
                <a:latin typeface="Roboto"/>
                <a:ea typeface="Roboto"/>
                <a:cs typeface="Roboto"/>
                <a:sym typeface="Roboto"/>
              </a:defRPr>
            </a:lvl2pPr>
            <a:lvl3pPr lvl="2" rtl="0" algn="ctr">
              <a:spcBef>
                <a:spcPts val="0"/>
              </a:spcBef>
              <a:spcAft>
                <a:spcPts val="0"/>
              </a:spcAft>
              <a:buSzPts val="5200"/>
              <a:buFont typeface="Roboto"/>
              <a:buNone/>
              <a:defRPr sz="5200">
                <a:latin typeface="Roboto"/>
                <a:ea typeface="Roboto"/>
                <a:cs typeface="Roboto"/>
                <a:sym typeface="Roboto"/>
              </a:defRPr>
            </a:lvl3pPr>
            <a:lvl4pPr lvl="3" rtl="0" algn="ctr">
              <a:spcBef>
                <a:spcPts val="0"/>
              </a:spcBef>
              <a:spcAft>
                <a:spcPts val="0"/>
              </a:spcAft>
              <a:buSzPts val="5200"/>
              <a:buFont typeface="Roboto"/>
              <a:buNone/>
              <a:defRPr sz="5200">
                <a:latin typeface="Roboto"/>
                <a:ea typeface="Roboto"/>
                <a:cs typeface="Roboto"/>
                <a:sym typeface="Roboto"/>
              </a:defRPr>
            </a:lvl4pPr>
            <a:lvl5pPr lvl="4" rtl="0" algn="ctr">
              <a:spcBef>
                <a:spcPts val="0"/>
              </a:spcBef>
              <a:spcAft>
                <a:spcPts val="0"/>
              </a:spcAft>
              <a:buSzPts val="5200"/>
              <a:buFont typeface="Roboto"/>
              <a:buNone/>
              <a:defRPr sz="5200">
                <a:latin typeface="Roboto"/>
                <a:ea typeface="Roboto"/>
                <a:cs typeface="Roboto"/>
                <a:sym typeface="Roboto"/>
              </a:defRPr>
            </a:lvl5pPr>
            <a:lvl6pPr lvl="5" rtl="0" algn="ctr">
              <a:spcBef>
                <a:spcPts val="0"/>
              </a:spcBef>
              <a:spcAft>
                <a:spcPts val="0"/>
              </a:spcAft>
              <a:buSzPts val="5200"/>
              <a:buFont typeface="Roboto"/>
              <a:buNone/>
              <a:defRPr sz="5200">
                <a:latin typeface="Roboto"/>
                <a:ea typeface="Roboto"/>
                <a:cs typeface="Roboto"/>
                <a:sym typeface="Roboto"/>
              </a:defRPr>
            </a:lvl6pPr>
            <a:lvl7pPr lvl="6" rtl="0" algn="ctr">
              <a:spcBef>
                <a:spcPts val="0"/>
              </a:spcBef>
              <a:spcAft>
                <a:spcPts val="0"/>
              </a:spcAft>
              <a:buSzPts val="5200"/>
              <a:buFont typeface="Roboto"/>
              <a:buNone/>
              <a:defRPr sz="5200">
                <a:latin typeface="Roboto"/>
                <a:ea typeface="Roboto"/>
                <a:cs typeface="Roboto"/>
                <a:sym typeface="Roboto"/>
              </a:defRPr>
            </a:lvl7pPr>
            <a:lvl8pPr lvl="7" rtl="0" algn="ctr">
              <a:spcBef>
                <a:spcPts val="0"/>
              </a:spcBef>
              <a:spcAft>
                <a:spcPts val="0"/>
              </a:spcAft>
              <a:buSzPts val="5200"/>
              <a:buFont typeface="Roboto"/>
              <a:buNone/>
              <a:defRPr sz="5200">
                <a:latin typeface="Roboto"/>
                <a:ea typeface="Roboto"/>
                <a:cs typeface="Roboto"/>
                <a:sym typeface="Roboto"/>
              </a:defRPr>
            </a:lvl8pPr>
            <a:lvl9pPr lvl="8" rtl="0" algn="ctr">
              <a:spcBef>
                <a:spcPts val="0"/>
              </a:spcBef>
              <a:spcAft>
                <a:spcPts val="0"/>
              </a:spcAft>
              <a:buSzPts val="5200"/>
              <a:buFont typeface="Roboto"/>
              <a:buNone/>
              <a:defRPr sz="5200">
                <a:latin typeface="Roboto"/>
                <a:ea typeface="Roboto"/>
                <a:cs typeface="Roboto"/>
                <a:sym typeface="Roboto"/>
              </a:defRPr>
            </a:lvl9pPr>
          </a:lstStyle>
          <a:p/>
        </p:txBody>
      </p:sp>
      <p:sp>
        <p:nvSpPr>
          <p:cNvPr id="249" name="Shape 249"/>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Font typeface="Roboto"/>
              <a:buNone/>
              <a:defRPr sz="2800">
                <a:latin typeface="Roboto"/>
                <a:ea typeface="Roboto"/>
                <a:cs typeface="Roboto"/>
                <a:sym typeface="Roboto"/>
              </a:defRPr>
            </a:lvl1pPr>
            <a:lvl2pPr lvl="1" rtl="0" algn="ctr">
              <a:lnSpc>
                <a:spcPct val="100000"/>
              </a:lnSpc>
              <a:spcBef>
                <a:spcPts val="0"/>
              </a:spcBef>
              <a:spcAft>
                <a:spcPts val="0"/>
              </a:spcAft>
              <a:buSzPts val="2800"/>
              <a:buFont typeface="Roboto"/>
              <a:buNone/>
              <a:defRPr sz="2800">
                <a:latin typeface="Roboto"/>
                <a:ea typeface="Roboto"/>
                <a:cs typeface="Roboto"/>
                <a:sym typeface="Roboto"/>
              </a:defRPr>
            </a:lvl2pPr>
            <a:lvl3pPr lvl="2" rtl="0" algn="ctr">
              <a:lnSpc>
                <a:spcPct val="100000"/>
              </a:lnSpc>
              <a:spcBef>
                <a:spcPts val="0"/>
              </a:spcBef>
              <a:spcAft>
                <a:spcPts val="0"/>
              </a:spcAft>
              <a:buSzPts val="2800"/>
              <a:buFont typeface="Roboto"/>
              <a:buNone/>
              <a:defRPr sz="2800">
                <a:latin typeface="Roboto"/>
                <a:ea typeface="Roboto"/>
                <a:cs typeface="Roboto"/>
                <a:sym typeface="Roboto"/>
              </a:defRPr>
            </a:lvl3pPr>
            <a:lvl4pPr lvl="3" rtl="0" algn="ctr">
              <a:lnSpc>
                <a:spcPct val="100000"/>
              </a:lnSpc>
              <a:spcBef>
                <a:spcPts val="0"/>
              </a:spcBef>
              <a:spcAft>
                <a:spcPts val="0"/>
              </a:spcAft>
              <a:buSzPts val="2800"/>
              <a:buFont typeface="Roboto"/>
              <a:buNone/>
              <a:defRPr sz="2800">
                <a:latin typeface="Roboto"/>
                <a:ea typeface="Roboto"/>
                <a:cs typeface="Roboto"/>
                <a:sym typeface="Roboto"/>
              </a:defRPr>
            </a:lvl4pPr>
            <a:lvl5pPr lvl="4" rtl="0" algn="ctr">
              <a:lnSpc>
                <a:spcPct val="100000"/>
              </a:lnSpc>
              <a:spcBef>
                <a:spcPts val="0"/>
              </a:spcBef>
              <a:spcAft>
                <a:spcPts val="0"/>
              </a:spcAft>
              <a:buSzPts val="2800"/>
              <a:buFont typeface="Roboto"/>
              <a:buNone/>
              <a:defRPr sz="2800">
                <a:latin typeface="Roboto"/>
                <a:ea typeface="Roboto"/>
                <a:cs typeface="Roboto"/>
                <a:sym typeface="Roboto"/>
              </a:defRPr>
            </a:lvl5pPr>
            <a:lvl6pPr lvl="5" rtl="0" algn="ctr">
              <a:lnSpc>
                <a:spcPct val="100000"/>
              </a:lnSpc>
              <a:spcBef>
                <a:spcPts val="0"/>
              </a:spcBef>
              <a:spcAft>
                <a:spcPts val="0"/>
              </a:spcAft>
              <a:buSzPts val="2800"/>
              <a:buFont typeface="Roboto"/>
              <a:buNone/>
              <a:defRPr sz="2800">
                <a:latin typeface="Roboto"/>
                <a:ea typeface="Roboto"/>
                <a:cs typeface="Roboto"/>
                <a:sym typeface="Roboto"/>
              </a:defRPr>
            </a:lvl6pPr>
            <a:lvl7pPr lvl="6" rtl="0" algn="ctr">
              <a:lnSpc>
                <a:spcPct val="100000"/>
              </a:lnSpc>
              <a:spcBef>
                <a:spcPts val="0"/>
              </a:spcBef>
              <a:spcAft>
                <a:spcPts val="0"/>
              </a:spcAft>
              <a:buSzPts val="2800"/>
              <a:buFont typeface="Roboto"/>
              <a:buNone/>
              <a:defRPr sz="2800">
                <a:latin typeface="Roboto"/>
                <a:ea typeface="Roboto"/>
                <a:cs typeface="Roboto"/>
                <a:sym typeface="Roboto"/>
              </a:defRPr>
            </a:lvl7pPr>
            <a:lvl8pPr lvl="7" rtl="0" algn="ctr">
              <a:lnSpc>
                <a:spcPct val="100000"/>
              </a:lnSpc>
              <a:spcBef>
                <a:spcPts val="0"/>
              </a:spcBef>
              <a:spcAft>
                <a:spcPts val="0"/>
              </a:spcAft>
              <a:buSzPts val="2800"/>
              <a:buFont typeface="Roboto"/>
              <a:buNone/>
              <a:defRPr sz="2800">
                <a:latin typeface="Roboto"/>
                <a:ea typeface="Roboto"/>
                <a:cs typeface="Roboto"/>
                <a:sym typeface="Roboto"/>
              </a:defRPr>
            </a:lvl8pPr>
            <a:lvl9pPr lvl="8" rtl="0" algn="ctr">
              <a:lnSpc>
                <a:spcPct val="100000"/>
              </a:lnSpc>
              <a:spcBef>
                <a:spcPts val="0"/>
              </a:spcBef>
              <a:spcAft>
                <a:spcPts val="0"/>
              </a:spcAft>
              <a:buSzPts val="2800"/>
              <a:buFont typeface="Roboto"/>
              <a:buNone/>
              <a:defRPr sz="2800">
                <a:latin typeface="Roboto"/>
                <a:ea typeface="Roboto"/>
                <a:cs typeface="Roboto"/>
                <a:sym typeface="Roboto"/>
              </a:defRPr>
            </a:lvl9pPr>
          </a:lstStyle>
          <a:p/>
        </p:txBody>
      </p:sp>
      <p:sp>
        <p:nvSpPr>
          <p:cNvPr id="250" name="Shape 2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51" name="Shape 251"/>
        <p:cNvGrpSpPr/>
        <p:nvPr/>
      </p:nvGrpSpPr>
      <p:grpSpPr>
        <a:xfrm>
          <a:off x="0" y="0"/>
          <a:ext cx="0" cy="0"/>
          <a:chOff x="0" y="0"/>
          <a:chExt cx="0" cy="0"/>
        </a:xfrm>
      </p:grpSpPr>
      <p:sp>
        <p:nvSpPr>
          <p:cNvPr id="252" name="Shape 252"/>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53" name="Shape 2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54" name="Shape 254"/>
        <p:cNvGrpSpPr/>
        <p:nvPr/>
      </p:nvGrpSpPr>
      <p:grpSpPr>
        <a:xfrm>
          <a:off x="0" y="0"/>
          <a:ext cx="0" cy="0"/>
          <a:chOff x="0" y="0"/>
          <a:chExt cx="0" cy="0"/>
        </a:xfrm>
      </p:grpSpPr>
      <p:sp>
        <p:nvSpPr>
          <p:cNvPr id="255" name="Shape 25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p:txBody>
      </p:sp>
      <p:sp>
        <p:nvSpPr>
          <p:cNvPr id="256" name="Shape 256"/>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Font typeface="Roboto"/>
              <a:buChar char="●"/>
              <a:defRPr>
                <a:latin typeface="Roboto"/>
                <a:ea typeface="Roboto"/>
                <a:cs typeface="Roboto"/>
                <a:sym typeface="Roboto"/>
              </a:defRPr>
            </a:lvl1pPr>
            <a:lvl2pPr indent="-317500" lvl="1" marL="914400" rtl="0">
              <a:spcBef>
                <a:spcPts val="1600"/>
              </a:spcBef>
              <a:spcAft>
                <a:spcPts val="0"/>
              </a:spcAft>
              <a:buSzPts val="1400"/>
              <a:buFont typeface="Roboto"/>
              <a:buChar char="○"/>
              <a:defRPr>
                <a:latin typeface="Roboto"/>
                <a:ea typeface="Roboto"/>
                <a:cs typeface="Roboto"/>
                <a:sym typeface="Roboto"/>
              </a:defRPr>
            </a:lvl2pPr>
            <a:lvl3pPr indent="-317500" lvl="2" marL="1371600" rtl="0">
              <a:spcBef>
                <a:spcPts val="1600"/>
              </a:spcBef>
              <a:spcAft>
                <a:spcPts val="0"/>
              </a:spcAft>
              <a:buSzPts val="1400"/>
              <a:buFont typeface="Roboto"/>
              <a:buChar char="■"/>
              <a:defRPr>
                <a:latin typeface="Roboto"/>
                <a:ea typeface="Roboto"/>
                <a:cs typeface="Roboto"/>
                <a:sym typeface="Roboto"/>
              </a:defRPr>
            </a:lvl3pPr>
            <a:lvl4pPr indent="-317500" lvl="3" marL="1828800" rtl="0">
              <a:spcBef>
                <a:spcPts val="1600"/>
              </a:spcBef>
              <a:spcAft>
                <a:spcPts val="0"/>
              </a:spcAft>
              <a:buSzPts val="1400"/>
              <a:buFont typeface="Roboto"/>
              <a:buChar char="●"/>
              <a:defRPr>
                <a:latin typeface="Roboto"/>
                <a:ea typeface="Roboto"/>
                <a:cs typeface="Roboto"/>
                <a:sym typeface="Roboto"/>
              </a:defRPr>
            </a:lvl4pPr>
            <a:lvl5pPr indent="-317500" lvl="4" marL="2286000" rtl="0">
              <a:spcBef>
                <a:spcPts val="1600"/>
              </a:spcBef>
              <a:spcAft>
                <a:spcPts val="0"/>
              </a:spcAft>
              <a:buSzPts val="1400"/>
              <a:buFont typeface="Roboto"/>
              <a:buChar char="○"/>
              <a:defRPr>
                <a:latin typeface="Roboto"/>
                <a:ea typeface="Roboto"/>
                <a:cs typeface="Roboto"/>
                <a:sym typeface="Roboto"/>
              </a:defRPr>
            </a:lvl5pPr>
            <a:lvl6pPr indent="-317500" lvl="5" marL="2743200" rtl="0">
              <a:spcBef>
                <a:spcPts val="1600"/>
              </a:spcBef>
              <a:spcAft>
                <a:spcPts val="0"/>
              </a:spcAft>
              <a:buSzPts val="1400"/>
              <a:buFont typeface="Roboto"/>
              <a:buChar char="■"/>
              <a:defRPr>
                <a:latin typeface="Roboto"/>
                <a:ea typeface="Roboto"/>
                <a:cs typeface="Roboto"/>
                <a:sym typeface="Roboto"/>
              </a:defRPr>
            </a:lvl6pPr>
            <a:lvl7pPr indent="-317500" lvl="6" marL="3200400" rtl="0">
              <a:spcBef>
                <a:spcPts val="1600"/>
              </a:spcBef>
              <a:spcAft>
                <a:spcPts val="0"/>
              </a:spcAft>
              <a:buSzPts val="1400"/>
              <a:buFont typeface="Roboto"/>
              <a:buChar char="●"/>
              <a:defRPr>
                <a:latin typeface="Roboto"/>
                <a:ea typeface="Roboto"/>
                <a:cs typeface="Roboto"/>
                <a:sym typeface="Roboto"/>
              </a:defRPr>
            </a:lvl7pPr>
            <a:lvl8pPr indent="-317500" lvl="7" marL="3657600" rtl="0">
              <a:spcBef>
                <a:spcPts val="1600"/>
              </a:spcBef>
              <a:spcAft>
                <a:spcPts val="0"/>
              </a:spcAft>
              <a:buSzPts val="1400"/>
              <a:buFont typeface="Roboto"/>
              <a:buChar char="○"/>
              <a:defRPr>
                <a:latin typeface="Roboto"/>
                <a:ea typeface="Roboto"/>
                <a:cs typeface="Roboto"/>
                <a:sym typeface="Roboto"/>
              </a:defRPr>
            </a:lvl8pPr>
            <a:lvl9pPr indent="-317500" lvl="8" marL="4114800" rtl="0">
              <a:spcBef>
                <a:spcPts val="1600"/>
              </a:spcBef>
              <a:spcAft>
                <a:spcPts val="1600"/>
              </a:spcAft>
              <a:buSzPts val="1400"/>
              <a:buFont typeface="Roboto"/>
              <a:buChar char="■"/>
              <a:defRPr>
                <a:latin typeface="Roboto"/>
                <a:ea typeface="Roboto"/>
                <a:cs typeface="Roboto"/>
                <a:sym typeface="Roboto"/>
              </a:defRPr>
            </a:lvl9pPr>
          </a:lstStyle>
          <a:p/>
        </p:txBody>
      </p:sp>
      <p:sp>
        <p:nvSpPr>
          <p:cNvPr id="257" name="Shape 2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8" name="Shape 258"/>
        <p:cNvGrpSpPr/>
        <p:nvPr/>
      </p:nvGrpSpPr>
      <p:grpSpPr>
        <a:xfrm>
          <a:off x="0" y="0"/>
          <a:ext cx="0" cy="0"/>
          <a:chOff x="0" y="0"/>
          <a:chExt cx="0" cy="0"/>
        </a:xfrm>
      </p:grpSpPr>
      <p:sp>
        <p:nvSpPr>
          <p:cNvPr id="259" name="Shape 259"/>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0" name="Shape 260"/>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61" name="Shape 261"/>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62" name="Shape 2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3" name="Shape 263"/>
        <p:cNvGrpSpPr/>
        <p:nvPr/>
      </p:nvGrpSpPr>
      <p:grpSpPr>
        <a:xfrm>
          <a:off x="0" y="0"/>
          <a:ext cx="0" cy="0"/>
          <a:chOff x="0" y="0"/>
          <a:chExt cx="0" cy="0"/>
        </a:xfrm>
      </p:grpSpPr>
      <p:sp>
        <p:nvSpPr>
          <p:cNvPr id="264" name="Shape 26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5" name="Shape 2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66" name="Shape 266"/>
        <p:cNvGrpSpPr/>
        <p:nvPr/>
      </p:nvGrpSpPr>
      <p:grpSpPr>
        <a:xfrm>
          <a:off x="0" y="0"/>
          <a:ext cx="0" cy="0"/>
          <a:chOff x="0" y="0"/>
          <a:chExt cx="0" cy="0"/>
        </a:xfrm>
      </p:grpSpPr>
      <p:sp>
        <p:nvSpPr>
          <p:cNvPr id="267" name="Shape 26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68" name="Shape 268"/>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69" name="Shape 2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270" name="Shape 270"/>
        <p:cNvGrpSpPr/>
        <p:nvPr/>
      </p:nvGrpSpPr>
      <p:grpSpPr>
        <a:xfrm>
          <a:off x="0" y="0"/>
          <a:ext cx="0" cy="0"/>
          <a:chOff x="0" y="0"/>
          <a:chExt cx="0" cy="0"/>
        </a:xfrm>
      </p:grpSpPr>
      <p:sp>
        <p:nvSpPr>
          <p:cNvPr id="271" name="Shape 271"/>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72" name="Shape 2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273"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5" name="Shape 275"/>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76" name="Shape 276"/>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77" name="Shape 277"/>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8" name="Shape 2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79" name="Shape 279"/>
        <p:cNvGrpSpPr/>
        <p:nvPr/>
      </p:nvGrpSpPr>
      <p:grpSpPr>
        <a:xfrm>
          <a:off x="0" y="0"/>
          <a:ext cx="0" cy="0"/>
          <a:chOff x="0" y="0"/>
          <a:chExt cx="0" cy="0"/>
        </a:xfrm>
      </p:grpSpPr>
      <p:sp>
        <p:nvSpPr>
          <p:cNvPr id="280" name="Shape 28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281" name="Shape 2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282" name="Shape 282"/>
        <p:cNvGrpSpPr/>
        <p:nvPr/>
      </p:nvGrpSpPr>
      <p:grpSpPr>
        <a:xfrm>
          <a:off x="0" y="0"/>
          <a:ext cx="0" cy="0"/>
          <a:chOff x="0" y="0"/>
          <a:chExt cx="0" cy="0"/>
        </a:xfrm>
      </p:grpSpPr>
      <p:sp>
        <p:nvSpPr>
          <p:cNvPr id="283" name="Shape 28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84" name="Shape 284"/>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285" name="Shape 2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86" name="Shape 286"/>
        <p:cNvGrpSpPr/>
        <p:nvPr/>
      </p:nvGrpSpPr>
      <p:grpSpPr>
        <a:xfrm>
          <a:off x="0" y="0"/>
          <a:ext cx="0" cy="0"/>
          <a:chOff x="0" y="0"/>
          <a:chExt cx="0" cy="0"/>
        </a:xfrm>
      </p:grpSpPr>
      <p:sp>
        <p:nvSpPr>
          <p:cNvPr id="287" name="Shape 2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slideLayout" Target="../slideLayouts/slideLayout3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23" Type="http://schemas.openxmlformats.org/officeDocument/2006/relationships/theme" Target="../theme/theme1.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4.xml"/><Relationship Id="rId10" Type="http://schemas.openxmlformats.org/officeDocument/2006/relationships/slideLayout" Target="../slideLayouts/slideLayout43.xml"/><Relationship Id="rId12" Type="http://schemas.openxmlformats.org/officeDocument/2006/relationships/theme" Target="../theme/theme4.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9" Type="http://schemas.openxmlformats.org/officeDocument/2006/relationships/slideLayout" Target="../slideLayouts/slideLayout42.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lstStyle>
            <a:lvl1pPr lvl="0" rtl="0">
              <a:spcBef>
                <a:spcPts val="0"/>
              </a:spcBef>
              <a:spcAft>
                <a:spcPts val="0"/>
              </a:spcAft>
              <a:buClr>
                <a:schemeClr val="dk1"/>
              </a:buClr>
              <a:buSzPts val="3600"/>
              <a:buNone/>
              <a:defRPr b="1" sz="3600">
                <a:solidFill>
                  <a:schemeClr val="dk1"/>
                </a:solidFill>
              </a:defRPr>
            </a:lvl1pPr>
            <a:lvl2pPr lvl="1" rtl="0">
              <a:spcBef>
                <a:spcPts val="0"/>
              </a:spcBef>
              <a:spcAft>
                <a:spcPts val="0"/>
              </a:spcAft>
              <a:buClr>
                <a:schemeClr val="dk1"/>
              </a:buClr>
              <a:buSzPts val="3600"/>
              <a:buNone/>
              <a:defRPr b="1" sz="3600">
                <a:solidFill>
                  <a:schemeClr val="dk1"/>
                </a:solidFill>
              </a:defRPr>
            </a:lvl2pPr>
            <a:lvl3pPr lvl="2" rtl="0">
              <a:spcBef>
                <a:spcPts val="0"/>
              </a:spcBef>
              <a:spcAft>
                <a:spcPts val="0"/>
              </a:spcAft>
              <a:buClr>
                <a:schemeClr val="dk1"/>
              </a:buClr>
              <a:buSzPts val="3600"/>
              <a:buNone/>
              <a:defRPr b="1" sz="3600">
                <a:solidFill>
                  <a:schemeClr val="dk1"/>
                </a:solidFill>
              </a:defRPr>
            </a:lvl3pPr>
            <a:lvl4pPr lvl="3" rtl="0">
              <a:spcBef>
                <a:spcPts val="0"/>
              </a:spcBef>
              <a:spcAft>
                <a:spcPts val="0"/>
              </a:spcAft>
              <a:buClr>
                <a:schemeClr val="dk1"/>
              </a:buClr>
              <a:buSzPts val="3600"/>
              <a:buNone/>
              <a:defRPr b="1" sz="3600">
                <a:solidFill>
                  <a:schemeClr val="dk1"/>
                </a:solidFill>
              </a:defRPr>
            </a:lvl4pPr>
            <a:lvl5pPr lvl="4" rtl="0">
              <a:spcBef>
                <a:spcPts val="0"/>
              </a:spcBef>
              <a:spcAft>
                <a:spcPts val="0"/>
              </a:spcAft>
              <a:buClr>
                <a:schemeClr val="dk1"/>
              </a:buClr>
              <a:buSzPts val="3600"/>
              <a:buNone/>
              <a:defRPr b="1" sz="3600">
                <a:solidFill>
                  <a:schemeClr val="dk1"/>
                </a:solidFill>
              </a:defRPr>
            </a:lvl5pPr>
            <a:lvl6pPr lvl="5" rtl="0">
              <a:spcBef>
                <a:spcPts val="0"/>
              </a:spcBef>
              <a:spcAft>
                <a:spcPts val="0"/>
              </a:spcAft>
              <a:buClr>
                <a:schemeClr val="dk1"/>
              </a:buClr>
              <a:buSzPts val="3600"/>
              <a:buNone/>
              <a:defRPr b="1" sz="3600">
                <a:solidFill>
                  <a:schemeClr val="dk1"/>
                </a:solidFill>
              </a:defRPr>
            </a:lvl6pPr>
            <a:lvl7pPr lvl="6" rtl="0">
              <a:spcBef>
                <a:spcPts val="0"/>
              </a:spcBef>
              <a:spcAft>
                <a:spcPts val="0"/>
              </a:spcAft>
              <a:buClr>
                <a:schemeClr val="dk1"/>
              </a:buClr>
              <a:buSzPts val="3600"/>
              <a:buNone/>
              <a:defRPr b="1" sz="3600">
                <a:solidFill>
                  <a:schemeClr val="dk1"/>
                </a:solidFill>
              </a:defRPr>
            </a:lvl7pPr>
            <a:lvl8pPr lvl="7" rtl="0">
              <a:spcBef>
                <a:spcPts val="0"/>
              </a:spcBef>
              <a:spcAft>
                <a:spcPts val="0"/>
              </a:spcAft>
              <a:buClr>
                <a:schemeClr val="dk1"/>
              </a:buClr>
              <a:buSzPts val="3600"/>
              <a:buNone/>
              <a:defRPr b="1" sz="3600">
                <a:solidFill>
                  <a:schemeClr val="dk1"/>
                </a:solidFill>
              </a:defRPr>
            </a:lvl8pPr>
            <a:lvl9pPr lvl="8" rtl="0">
              <a:spcBef>
                <a:spcPts val="0"/>
              </a:spcBef>
              <a:spcAft>
                <a:spcPts val="0"/>
              </a:spcAft>
              <a:buClr>
                <a:schemeClr val="dk1"/>
              </a:buClr>
              <a:buSzPts val="3600"/>
              <a:buNone/>
              <a:defRPr b="1" sz="3600">
                <a:solidFill>
                  <a:schemeClr val="dk1"/>
                </a:solidFill>
              </a:defRPr>
            </a:lvl9pPr>
          </a:lstStyle>
          <a:p/>
        </p:txBody>
      </p:sp>
      <p:sp>
        <p:nvSpPr>
          <p:cNvPr id="52" name="Shape 5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lstStyle>
            <a:lvl1pPr indent="-419100" lvl="0" marL="457200" rtl="0">
              <a:spcBef>
                <a:spcPts val="600"/>
              </a:spcBef>
              <a:spcAft>
                <a:spcPts val="0"/>
              </a:spcAft>
              <a:buClr>
                <a:schemeClr val="dk1"/>
              </a:buClr>
              <a:buSzPts val="3000"/>
              <a:buChar char="●"/>
              <a:defRPr sz="3000">
                <a:solidFill>
                  <a:schemeClr val="dk1"/>
                </a:solidFill>
              </a:defRPr>
            </a:lvl1pPr>
            <a:lvl2pPr indent="-381000" lvl="1" marL="914400" rtl="0">
              <a:spcBef>
                <a:spcPts val="0"/>
              </a:spcBef>
              <a:spcAft>
                <a:spcPts val="0"/>
              </a:spcAft>
              <a:buClr>
                <a:schemeClr val="dk1"/>
              </a:buClr>
              <a:buSzPts val="2400"/>
              <a:buChar char="○"/>
              <a:defRPr sz="2400">
                <a:solidFill>
                  <a:schemeClr val="dk1"/>
                </a:solidFill>
              </a:defRPr>
            </a:lvl2pPr>
            <a:lvl3pPr indent="-381000" lvl="2" marL="1371600" rtl="0">
              <a:spcBef>
                <a:spcPts val="0"/>
              </a:spcBef>
              <a:spcAft>
                <a:spcPts val="0"/>
              </a:spcAft>
              <a:buClr>
                <a:schemeClr val="dk1"/>
              </a:buClr>
              <a:buSzPts val="2400"/>
              <a:buChar char="■"/>
              <a:defRPr sz="2400">
                <a:solidFill>
                  <a:schemeClr val="dk1"/>
                </a:solidFill>
              </a:defRPr>
            </a:lvl3pPr>
            <a:lvl4pPr indent="-342900" lvl="3" marL="1828800" rtl="0">
              <a:spcBef>
                <a:spcPts val="0"/>
              </a:spcBef>
              <a:spcAft>
                <a:spcPts val="0"/>
              </a:spcAft>
              <a:buClr>
                <a:schemeClr val="dk1"/>
              </a:buClr>
              <a:buSzPts val="1800"/>
              <a:buChar char="●"/>
              <a:defRPr sz="1800">
                <a:solidFill>
                  <a:schemeClr val="dk1"/>
                </a:solidFill>
              </a:defRPr>
            </a:lvl4pPr>
            <a:lvl5pPr indent="-342900" lvl="4" marL="2286000" rtl="0">
              <a:spcBef>
                <a:spcPts val="0"/>
              </a:spcBef>
              <a:spcAft>
                <a:spcPts val="0"/>
              </a:spcAft>
              <a:buClr>
                <a:schemeClr val="dk1"/>
              </a:buClr>
              <a:buSzPts val="1800"/>
              <a:buChar char="○"/>
              <a:defRPr sz="1800">
                <a:solidFill>
                  <a:schemeClr val="dk1"/>
                </a:solidFill>
              </a:defRPr>
            </a:lvl5pPr>
            <a:lvl6pPr indent="-342900" lvl="5" marL="2743200" rtl="0">
              <a:spcBef>
                <a:spcPts val="0"/>
              </a:spcBef>
              <a:spcAft>
                <a:spcPts val="0"/>
              </a:spcAft>
              <a:buClr>
                <a:schemeClr val="dk1"/>
              </a:buClr>
              <a:buSzPts val="1800"/>
              <a:buChar char="■"/>
              <a:defRPr sz="1800">
                <a:solidFill>
                  <a:schemeClr val="dk1"/>
                </a:solidFill>
              </a:defRPr>
            </a:lvl6pPr>
            <a:lvl7pPr indent="-342900" lvl="6" marL="3200400" rtl="0">
              <a:spcBef>
                <a:spcPts val="0"/>
              </a:spcBef>
              <a:spcAft>
                <a:spcPts val="0"/>
              </a:spcAft>
              <a:buClr>
                <a:schemeClr val="dk1"/>
              </a:buClr>
              <a:buSzPts val="1800"/>
              <a:buChar char="●"/>
              <a:defRPr sz="1800">
                <a:solidFill>
                  <a:schemeClr val="dk1"/>
                </a:solidFill>
              </a:defRPr>
            </a:lvl7pPr>
            <a:lvl8pPr indent="-342900" lvl="7" marL="3657600" rtl="0">
              <a:spcBef>
                <a:spcPts val="0"/>
              </a:spcBef>
              <a:spcAft>
                <a:spcPts val="0"/>
              </a:spcAft>
              <a:buClr>
                <a:schemeClr val="dk1"/>
              </a:buClr>
              <a:buSzPts val="1800"/>
              <a:buChar char="○"/>
              <a:defRPr sz="1800">
                <a:solidFill>
                  <a:schemeClr val="dk1"/>
                </a:solidFill>
              </a:defRPr>
            </a:lvl8pPr>
            <a:lvl9pPr indent="-342900" lvl="8" marL="4114800" rtl="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243" name="Shape 243"/>
        <p:cNvGrpSpPr/>
        <p:nvPr/>
      </p:nvGrpSpPr>
      <p:grpSpPr>
        <a:xfrm>
          <a:off x="0" y="0"/>
          <a:ext cx="0" cy="0"/>
          <a:chOff x="0" y="0"/>
          <a:chExt cx="0" cy="0"/>
        </a:xfrm>
      </p:grpSpPr>
      <p:sp>
        <p:nvSpPr>
          <p:cNvPr id="244" name="Shape 2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p:txBody>
      </p:sp>
      <p:sp>
        <p:nvSpPr>
          <p:cNvPr id="245" name="Shape 24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246" name="Shape 2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Shape 292"/>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solidFill>
                  <a:srgbClr val="295269"/>
                </a:solidFill>
              </a:rPr>
              <a:t>SQL Capstone Templates</a:t>
            </a:r>
            <a:endParaRPr b="1">
              <a:solidFill>
                <a:srgbClr val="295269"/>
              </a:solidFill>
              <a:latin typeface="Roboto"/>
              <a:ea typeface="Roboto"/>
              <a:cs typeface="Roboto"/>
              <a:sym typeface="Roboto"/>
            </a:endParaRPr>
          </a:p>
        </p:txBody>
      </p:sp>
      <p:sp>
        <p:nvSpPr>
          <p:cNvPr id="293" name="Shape 293"/>
          <p:cNvSpPr txBox="1"/>
          <p:nvPr/>
        </p:nvSpPr>
        <p:spPr>
          <a:xfrm>
            <a:off x="311700" y="1265275"/>
            <a:ext cx="8061300" cy="3256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100"/>
              </a:spcBef>
              <a:spcAft>
                <a:spcPts val="0"/>
              </a:spcAft>
              <a:buNone/>
            </a:pPr>
            <a:r>
              <a:rPr lang="en" sz="2400">
                <a:solidFill>
                  <a:srgbClr val="222222"/>
                </a:solidFill>
                <a:highlight>
                  <a:srgbClr val="FFFFFF"/>
                </a:highlight>
                <a:latin typeface="Roboto"/>
                <a:ea typeface="Roboto"/>
                <a:cs typeface="Roboto"/>
                <a:sym typeface="Roboto"/>
              </a:rPr>
              <a:t>You can use these templates in the capstone presentation for Learn SQL from Scratch!</a:t>
            </a:r>
            <a:endParaRPr sz="2400">
              <a:solidFill>
                <a:srgbClr val="222222"/>
              </a:solidFill>
              <a:highlight>
                <a:srgbClr val="FFFFFF"/>
              </a:highlight>
              <a:latin typeface="Roboto"/>
              <a:ea typeface="Roboto"/>
              <a:cs typeface="Roboto"/>
              <a:sym typeface="Roboto"/>
            </a:endParaRPr>
          </a:p>
          <a:p>
            <a:pPr indent="0" lvl="0" marL="0" marR="0" rtl="0" algn="l">
              <a:lnSpc>
                <a:spcPct val="115000"/>
              </a:lnSpc>
              <a:spcBef>
                <a:spcPts val="1100"/>
              </a:spcBef>
              <a:spcAft>
                <a:spcPts val="0"/>
              </a:spcAft>
              <a:buNone/>
            </a:pPr>
            <a:r>
              <a:t/>
            </a:r>
            <a:endParaRPr sz="2400">
              <a:solidFill>
                <a:srgbClr val="222222"/>
              </a:solidFill>
              <a:highlight>
                <a:srgbClr val="FFFFFF"/>
              </a:highlight>
              <a:latin typeface="Roboto"/>
              <a:ea typeface="Roboto"/>
              <a:cs typeface="Roboto"/>
              <a:sym typeface="Roboto"/>
            </a:endParaRPr>
          </a:p>
          <a:p>
            <a:pPr indent="0" lvl="0" marL="0" marR="0" rtl="0" algn="l">
              <a:lnSpc>
                <a:spcPct val="115000"/>
              </a:lnSpc>
              <a:spcBef>
                <a:spcPts val="1100"/>
              </a:spcBef>
              <a:spcAft>
                <a:spcPts val="1100"/>
              </a:spcAft>
              <a:buNone/>
            </a:pPr>
            <a:r>
              <a:rPr lang="en" sz="2400">
                <a:solidFill>
                  <a:srgbClr val="222222"/>
                </a:solidFill>
                <a:highlight>
                  <a:srgbClr val="FFFFFF"/>
                </a:highlight>
                <a:latin typeface="Roboto"/>
                <a:ea typeface="Roboto"/>
                <a:cs typeface="Roboto"/>
                <a:sym typeface="Roboto"/>
              </a:rPr>
              <a:t>Copy the ones you'd like to use and write your own content.</a:t>
            </a:r>
            <a:endParaRPr sz="2400">
              <a:solidFill>
                <a:srgbClr val="222222"/>
              </a:solidFill>
              <a:highlight>
                <a:srgbClr val="FFFFFF"/>
              </a:highlight>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95269"/>
        </a:solidFill>
      </p:bgPr>
    </p:bg>
    <p:spTree>
      <p:nvGrpSpPr>
        <p:cNvPr id="297" name="Shape 297"/>
        <p:cNvGrpSpPr/>
        <p:nvPr/>
      </p:nvGrpSpPr>
      <p:grpSpPr>
        <a:xfrm>
          <a:off x="0" y="0"/>
          <a:ext cx="0" cy="0"/>
          <a:chOff x="0" y="0"/>
          <a:chExt cx="0" cy="0"/>
        </a:xfrm>
      </p:grpSpPr>
      <p:sp>
        <p:nvSpPr>
          <p:cNvPr id="298" name="Shape 298"/>
          <p:cNvSpPr/>
          <p:nvPr/>
        </p:nvSpPr>
        <p:spPr>
          <a:xfrm>
            <a:off x="466813" y="2994050"/>
            <a:ext cx="8210374" cy="1561464"/>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Font typeface="Arial"/>
              <a:buNone/>
            </a:pPr>
            <a:r>
              <a:rPr lang="en" sz="5600">
                <a:solidFill>
                  <a:schemeClr val="lt1"/>
                </a:solidFill>
                <a:latin typeface="Roboto Black"/>
                <a:ea typeface="Roboto Black"/>
                <a:cs typeface="Roboto Black"/>
                <a:sym typeface="Roboto Black"/>
              </a:rPr>
              <a:t>Example Title Slide</a:t>
            </a:r>
            <a:endParaRPr sz="1200">
              <a:solidFill>
                <a:schemeClr val="lt1"/>
              </a:solidFill>
            </a:endParaRPr>
          </a:p>
          <a:p>
            <a:pPr indent="0" lvl="0" marL="0" rtl="0" algn="l">
              <a:spcBef>
                <a:spcPts val="0"/>
              </a:spcBef>
              <a:spcAft>
                <a:spcPts val="0"/>
              </a:spcAft>
              <a:buClr>
                <a:schemeClr val="dk1"/>
              </a:buClr>
              <a:buSzPts val="1100"/>
              <a:buFont typeface="Arial"/>
              <a:buNone/>
            </a:pPr>
            <a:r>
              <a:rPr lang="en" sz="2800">
                <a:solidFill>
                  <a:srgbClr val="EFEFEF"/>
                </a:solidFill>
                <a:latin typeface="Roboto Thin"/>
                <a:ea typeface="Roboto Thin"/>
                <a:cs typeface="Roboto Thin"/>
                <a:sym typeface="Roboto Thin"/>
              </a:rPr>
              <a:t>Learn SQL from Scratch</a:t>
            </a:r>
            <a:endParaRPr sz="2800">
              <a:solidFill>
                <a:srgbClr val="EFEFEF"/>
              </a:solidFill>
              <a:latin typeface="Roboto Thin"/>
              <a:ea typeface="Roboto Thin"/>
              <a:cs typeface="Roboto Thin"/>
              <a:sym typeface="Roboto Thin"/>
            </a:endParaRPr>
          </a:p>
          <a:p>
            <a:pPr indent="0" lvl="0" marL="0" rtl="0" algn="l">
              <a:spcBef>
                <a:spcPts val="0"/>
              </a:spcBef>
              <a:spcAft>
                <a:spcPts val="0"/>
              </a:spcAft>
              <a:buClr>
                <a:schemeClr val="dk1"/>
              </a:buClr>
              <a:buSzPts val="1100"/>
              <a:buFont typeface="Arial"/>
              <a:buNone/>
            </a:pPr>
            <a:r>
              <a:rPr lang="en" sz="2800">
                <a:solidFill>
                  <a:srgbClr val="EFEFEF"/>
                </a:solidFill>
                <a:latin typeface="Roboto Thin"/>
                <a:ea typeface="Roboto Thin"/>
                <a:cs typeface="Roboto Thin"/>
                <a:sym typeface="Roboto Thin"/>
              </a:rPr>
              <a:t>FirstName LastName</a:t>
            </a:r>
            <a:endParaRPr sz="2800">
              <a:solidFill>
                <a:srgbClr val="EFEFEF"/>
              </a:solidFill>
              <a:latin typeface="Roboto Thin"/>
              <a:ea typeface="Roboto Thin"/>
              <a:cs typeface="Roboto Thin"/>
              <a:sym typeface="Roboto Thin"/>
            </a:endParaRPr>
          </a:p>
          <a:p>
            <a:pPr indent="0" lvl="0" marL="0" rtl="0" algn="l">
              <a:spcBef>
                <a:spcPts val="0"/>
              </a:spcBef>
              <a:spcAft>
                <a:spcPts val="0"/>
              </a:spcAft>
              <a:buClr>
                <a:schemeClr val="dk1"/>
              </a:buClr>
              <a:buSzPts val="1100"/>
              <a:buFont typeface="Arial"/>
              <a:buNone/>
            </a:pPr>
            <a:r>
              <a:rPr lang="en" sz="2800">
                <a:solidFill>
                  <a:srgbClr val="EFEFEF"/>
                </a:solidFill>
                <a:latin typeface="Roboto Thin"/>
                <a:ea typeface="Roboto Thin"/>
                <a:cs typeface="Roboto Thin"/>
                <a:sym typeface="Roboto Thin"/>
              </a:rPr>
              <a:t>Date</a:t>
            </a:r>
            <a:endParaRPr sz="2800">
              <a:solidFill>
                <a:srgbClr val="EFEFEF"/>
              </a:solidFill>
              <a:latin typeface="Roboto Thin"/>
              <a:ea typeface="Roboto Thin"/>
              <a:cs typeface="Roboto Thin"/>
              <a:sym typeface="Roboto Thin"/>
            </a:endParaRPr>
          </a:p>
        </p:txBody>
      </p:sp>
      <p:pic>
        <p:nvPicPr>
          <p:cNvPr id="299" name="Shape 299"/>
          <p:cNvPicPr preferRelativeResize="0"/>
          <p:nvPr/>
        </p:nvPicPr>
        <p:blipFill>
          <a:blip r:embed="rId3">
            <a:alphaModFix/>
          </a:blip>
          <a:stretch>
            <a:fillRect/>
          </a:stretch>
        </p:blipFill>
        <p:spPr>
          <a:xfrm>
            <a:off x="466824" y="661700"/>
            <a:ext cx="2024775" cy="4258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Shape 304"/>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solidFill>
                  <a:srgbClr val="295269"/>
                </a:solidFill>
              </a:rPr>
              <a:t>Example Table of Contents</a:t>
            </a:r>
            <a:endParaRPr b="1">
              <a:solidFill>
                <a:srgbClr val="295269"/>
              </a:solidFill>
              <a:latin typeface="Roboto"/>
              <a:ea typeface="Roboto"/>
              <a:cs typeface="Roboto"/>
              <a:sym typeface="Roboto"/>
            </a:endParaRPr>
          </a:p>
        </p:txBody>
      </p:sp>
      <p:sp>
        <p:nvSpPr>
          <p:cNvPr id="305" name="Shape 305"/>
          <p:cNvSpPr txBox="1"/>
          <p:nvPr/>
        </p:nvSpPr>
        <p:spPr>
          <a:xfrm>
            <a:off x="311700" y="1265275"/>
            <a:ext cx="8061300" cy="3256500"/>
          </a:xfrm>
          <a:prstGeom prst="rect">
            <a:avLst/>
          </a:prstGeom>
          <a:noFill/>
          <a:ln>
            <a:noFill/>
          </a:ln>
        </p:spPr>
        <p:txBody>
          <a:bodyPr anchorCtr="0" anchor="ctr" bIns="91425" lIns="91425" spcFirstLastPara="1" rIns="91425" wrap="square" tIns="91425">
            <a:noAutofit/>
          </a:bodyPr>
          <a:lstStyle/>
          <a:p>
            <a:pPr indent="-381000" lvl="0" marL="457200" marR="0" rtl="0" algn="l">
              <a:lnSpc>
                <a:spcPct val="115000"/>
              </a:lnSpc>
              <a:spcBef>
                <a:spcPts val="110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Get familiar with CoolTShirts</a:t>
            </a:r>
            <a:endParaRPr sz="2400">
              <a:solidFill>
                <a:srgbClr val="222222"/>
              </a:solidFill>
              <a:highlight>
                <a:srgbClr val="FFFFFF"/>
              </a:highlight>
              <a:latin typeface="Roboto"/>
              <a:ea typeface="Roboto"/>
              <a:cs typeface="Roboto"/>
              <a:sym typeface="Roboto"/>
            </a:endParaRPr>
          </a:p>
          <a:p>
            <a:pPr indent="-381000" lvl="0" marL="457200" marR="0" rtl="0" algn="l">
              <a:lnSpc>
                <a:spcPct val="115000"/>
              </a:lnSpc>
              <a:spcBef>
                <a:spcPts val="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What is the user journey?</a:t>
            </a:r>
            <a:endParaRPr sz="2400">
              <a:solidFill>
                <a:srgbClr val="222222"/>
              </a:solidFill>
              <a:highlight>
                <a:srgbClr val="FFFFFF"/>
              </a:highlight>
              <a:latin typeface="Roboto"/>
              <a:ea typeface="Roboto"/>
              <a:cs typeface="Roboto"/>
              <a:sym typeface="Roboto"/>
            </a:endParaRPr>
          </a:p>
          <a:p>
            <a:pPr indent="-381000" lvl="0" marL="457200" marR="0" rtl="0" algn="l">
              <a:lnSpc>
                <a:spcPct val="115000"/>
              </a:lnSpc>
              <a:spcBef>
                <a:spcPts val="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Optimize the campaign budget</a:t>
            </a:r>
            <a:endParaRPr sz="2400">
              <a:solidFill>
                <a:srgbClr val="222222"/>
              </a:solidFill>
              <a:highlight>
                <a:srgbClr val="FFFFFF"/>
              </a:highlight>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04056">
            <a:alpha val="82490"/>
          </a:srgbClr>
        </a:solidFill>
      </p:bgPr>
    </p:bg>
    <p:spTree>
      <p:nvGrpSpPr>
        <p:cNvPr id="309"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lt1"/>
                </a:solidFill>
                <a:latin typeface="Roboto Black"/>
                <a:ea typeface="Roboto Black"/>
                <a:cs typeface="Roboto Black"/>
                <a:sym typeface="Roboto Black"/>
              </a:rPr>
              <a:t>1. Example Section Title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rtl="0">
              <a:spcBef>
                <a:spcPts val="0"/>
              </a:spcBef>
              <a:spcAft>
                <a:spcPts val="0"/>
              </a:spcAft>
              <a:buNone/>
            </a:pPr>
            <a:r>
              <a:rPr b="1" lang="en" sz="2400">
                <a:solidFill>
                  <a:srgbClr val="295269"/>
                </a:solidFill>
                <a:latin typeface="Roboto"/>
                <a:ea typeface="Roboto"/>
                <a:cs typeface="Roboto"/>
                <a:sym typeface="Roboto"/>
              </a:rPr>
              <a:t>1.1 Example Slide, type 1</a:t>
            </a:r>
            <a:endParaRPr b="1" sz="2400">
              <a:solidFill>
                <a:srgbClr val="295269"/>
              </a:solidFill>
              <a:latin typeface="Roboto"/>
              <a:ea typeface="Roboto"/>
              <a:cs typeface="Roboto"/>
              <a:sym typeface="Roboto"/>
            </a:endParaRPr>
          </a:p>
        </p:txBody>
      </p:sp>
      <p:sp>
        <p:nvSpPr>
          <p:cNvPr id="316" name="Shape 316"/>
          <p:cNvSpPr txBox="1"/>
          <p:nvPr/>
        </p:nvSpPr>
        <p:spPr>
          <a:xfrm>
            <a:off x="177975" y="1201325"/>
            <a:ext cx="8520600" cy="17214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Lorem ipsum dolor sit amet, consectetur adipiscing elit, sed do eiusmod tempor incididunt ut labore et dolore magna aliqua. </a:t>
            </a:r>
            <a:endParaRPr sz="1200">
              <a:latin typeface="Roboto"/>
              <a:ea typeface="Roboto"/>
              <a:cs typeface="Roboto"/>
              <a:sym typeface="Roboto"/>
            </a:endParaRPr>
          </a:p>
          <a:p>
            <a:pPr indent="-304800" lvl="0" marL="457200" rtl="0">
              <a:lnSpc>
                <a:spcPct val="115000"/>
              </a:lnSpc>
              <a:spcBef>
                <a:spcPts val="0"/>
              </a:spcBef>
              <a:spcAft>
                <a:spcPts val="0"/>
              </a:spcAft>
              <a:buSzPts val="1200"/>
              <a:buFont typeface="Roboto"/>
              <a:buChar char="●"/>
            </a:pPr>
            <a:r>
              <a:rPr lang="en" sz="1200">
                <a:latin typeface="Roboto"/>
                <a:ea typeface="Roboto"/>
                <a:cs typeface="Roboto"/>
                <a:sym typeface="Roboto"/>
              </a:rPr>
              <a:t>Ut enim ad minim veniam, quis nostrud exercitation ullamco laboris nisi ut aliquip ex ea commodo consequat</a:t>
            </a:r>
            <a:endParaRPr sz="1200">
              <a:latin typeface="Roboto"/>
              <a:ea typeface="Roboto"/>
              <a:cs typeface="Roboto"/>
              <a:sym typeface="Roboto"/>
            </a:endParaRPr>
          </a:p>
          <a:p>
            <a:pPr indent="-304800" lvl="0" marL="457200" rtl="0">
              <a:lnSpc>
                <a:spcPct val="115000"/>
              </a:lnSpc>
              <a:spcBef>
                <a:spcPts val="0"/>
              </a:spcBef>
              <a:spcAft>
                <a:spcPts val="0"/>
              </a:spcAft>
              <a:buSzPts val="1200"/>
              <a:buFont typeface="Roboto"/>
              <a:buChar char="●"/>
            </a:pPr>
            <a:r>
              <a:rPr lang="en" sz="1200">
                <a:latin typeface="Roboto"/>
                <a:ea typeface="Roboto"/>
                <a:cs typeface="Roboto"/>
                <a:sym typeface="Roboto"/>
              </a:rPr>
              <a:t>Duis aute irure dolor in reprehenderit in voluptate velit esse cillum dolore eu fugiat nulla pariatur</a:t>
            </a:r>
            <a:endParaRPr sz="1200">
              <a:latin typeface="Roboto"/>
              <a:ea typeface="Roboto"/>
              <a:cs typeface="Roboto"/>
              <a:sym typeface="Roboto"/>
            </a:endParaRPr>
          </a:p>
          <a:p>
            <a:pPr indent="0" lvl="0" marL="0" rtl="0">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p:txBody>
      </p:sp>
      <p:graphicFrame>
        <p:nvGraphicFramePr>
          <p:cNvPr id="317" name="Shape 317"/>
          <p:cNvGraphicFramePr/>
          <p:nvPr/>
        </p:nvGraphicFramePr>
        <p:xfrm>
          <a:off x="177975" y="2993825"/>
          <a:ext cx="3000000" cy="3000000"/>
        </p:xfrm>
        <a:graphic>
          <a:graphicData uri="http://schemas.openxmlformats.org/drawingml/2006/table">
            <a:tbl>
              <a:tblPr>
                <a:noFill/>
                <a:tableStyleId>{8628B589-4659-4227-9C68-565DD4A46BFE}</a:tableStyleId>
              </a:tblPr>
              <a:tblGrid>
                <a:gridCol w="1831400"/>
                <a:gridCol w="2345125"/>
                <a:gridCol w="2345125"/>
                <a:gridCol w="1998950"/>
              </a:tblGrid>
              <a:tr h="407950">
                <a:tc>
                  <a:txBody>
                    <a:bodyPr>
                      <a:noAutofit/>
                    </a:bodyPr>
                    <a:lstStyle/>
                    <a:p>
                      <a:pPr indent="0" lvl="0" marL="0" rtl="0">
                        <a:spcBef>
                          <a:spcPts val="0"/>
                        </a:spcBef>
                        <a:spcAft>
                          <a:spcPts val="0"/>
                        </a:spcAft>
                        <a:buNone/>
                      </a:pPr>
                      <a:r>
                        <a:rPr b="1" lang="en" sz="1000">
                          <a:solidFill>
                            <a:srgbClr val="FFFFFF"/>
                          </a:solidFill>
                        </a:rPr>
                        <a:t>column1</a:t>
                      </a:r>
                      <a:endParaRPr b="1" sz="1000">
                        <a:solidFill>
                          <a:srgbClr val="FFFFFF"/>
                        </a:solidFill>
                      </a:endParaRPr>
                    </a:p>
                  </a:txBody>
                  <a:tcPr marT="91425" marB="91425" marR="91425" marL="91425">
                    <a:solidFill>
                      <a:srgbClr val="204056">
                        <a:alpha val="82490"/>
                      </a:srgbClr>
                    </a:solidFill>
                  </a:tcPr>
                </a:tc>
                <a:tc>
                  <a:txBody>
                    <a:bodyPr>
                      <a:noAutofit/>
                    </a:bodyPr>
                    <a:lstStyle/>
                    <a:p>
                      <a:pPr indent="0" lvl="0" marL="0" rtl="0">
                        <a:spcBef>
                          <a:spcPts val="0"/>
                        </a:spcBef>
                        <a:spcAft>
                          <a:spcPts val="0"/>
                        </a:spcAft>
                        <a:buNone/>
                      </a:pPr>
                      <a:r>
                        <a:rPr b="1" lang="en" sz="1000">
                          <a:solidFill>
                            <a:srgbClr val="FFFFFF"/>
                          </a:solidFill>
                        </a:rPr>
                        <a:t>column2</a:t>
                      </a:r>
                      <a:endParaRPr b="1" sz="1000">
                        <a:solidFill>
                          <a:srgbClr val="FFFFFF"/>
                        </a:solidFill>
                      </a:endParaRPr>
                    </a:p>
                  </a:txBody>
                  <a:tcPr marT="91425" marB="91425" marR="91425" marL="91425">
                    <a:solidFill>
                      <a:srgbClr val="204056">
                        <a:alpha val="82490"/>
                      </a:srgbClr>
                    </a:solidFill>
                  </a:tcPr>
                </a:tc>
                <a:tc>
                  <a:txBody>
                    <a:bodyPr>
                      <a:noAutofit/>
                    </a:bodyPr>
                    <a:lstStyle/>
                    <a:p>
                      <a:pPr indent="0" lvl="0" marL="0" rtl="0">
                        <a:spcBef>
                          <a:spcPts val="0"/>
                        </a:spcBef>
                        <a:spcAft>
                          <a:spcPts val="0"/>
                        </a:spcAft>
                        <a:buNone/>
                      </a:pPr>
                      <a:r>
                        <a:rPr b="1" lang="en" sz="1000">
                          <a:solidFill>
                            <a:srgbClr val="FFFFFF"/>
                          </a:solidFill>
                        </a:rPr>
                        <a:t>column3</a:t>
                      </a:r>
                      <a:endParaRPr b="1" sz="1000">
                        <a:solidFill>
                          <a:srgbClr val="FFFFFF"/>
                        </a:solidFill>
                      </a:endParaRPr>
                    </a:p>
                  </a:txBody>
                  <a:tcPr marT="91425" marB="91425" marR="91425" marL="91425">
                    <a:solidFill>
                      <a:srgbClr val="204056">
                        <a:alpha val="82490"/>
                      </a:srgbClr>
                    </a:solidFill>
                  </a:tcPr>
                </a:tc>
                <a:tc>
                  <a:txBody>
                    <a:bodyPr>
                      <a:noAutofit/>
                    </a:bodyPr>
                    <a:lstStyle/>
                    <a:p>
                      <a:pPr indent="0" lvl="0" marL="0" rtl="0">
                        <a:spcBef>
                          <a:spcPts val="0"/>
                        </a:spcBef>
                        <a:spcAft>
                          <a:spcPts val="0"/>
                        </a:spcAft>
                        <a:buNone/>
                      </a:pPr>
                      <a:r>
                        <a:rPr b="1" lang="en" sz="1000">
                          <a:solidFill>
                            <a:srgbClr val="FFFFFF"/>
                          </a:solidFill>
                        </a:rPr>
                        <a:t>column4</a:t>
                      </a:r>
                      <a:endParaRPr b="1" sz="1000">
                        <a:solidFill>
                          <a:srgbClr val="FFFFFF"/>
                        </a:solidFill>
                      </a:endParaRPr>
                    </a:p>
                  </a:txBody>
                  <a:tcPr marT="91425" marB="91425" marR="91425" marL="91425">
                    <a:solidFill>
                      <a:srgbClr val="204056">
                        <a:alpha val="82490"/>
                      </a:srgbClr>
                    </a:solidFill>
                  </a:tcPr>
                </a:tc>
              </a:tr>
              <a:tr h="328375">
                <a:tc>
                  <a:txBody>
                    <a:bodyPr>
                      <a:noAutofit/>
                    </a:bodyPr>
                    <a:lstStyle/>
                    <a:p>
                      <a:pPr indent="0" lvl="0" marL="0" rtl="0">
                        <a:spcBef>
                          <a:spcPts val="0"/>
                        </a:spcBef>
                        <a:spcAft>
                          <a:spcPts val="0"/>
                        </a:spcAft>
                        <a:buNone/>
                      </a:pPr>
                      <a:r>
                        <a:t/>
                      </a:r>
                      <a:endParaRPr sz="800"/>
                    </a:p>
                  </a:txBody>
                  <a:tcPr marT="91425" marB="91425" marR="91425" marL="91425"/>
                </a:tc>
                <a:tc>
                  <a:txBody>
                    <a:bodyPr>
                      <a:noAutofit/>
                    </a:bodyPr>
                    <a:lstStyle/>
                    <a:p>
                      <a:pPr indent="0" lvl="0" marL="0" rtl="0">
                        <a:spcBef>
                          <a:spcPts val="0"/>
                        </a:spcBef>
                        <a:spcAft>
                          <a:spcPts val="0"/>
                        </a:spcAft>
                        <a:buNone/>
                      </a:pPr>
                      <a:r>
                        <a:t/>
                      </a:r>
                      <a:endParaRPr sz="800"/>
                    </a:p>
                  </a:txBody>
                  <a:tcPr marT="91425" marB="91425" marR="91425" marL="91425"/>
                </a:tc>
                <a:tc>
                  <a:txBody>
                    <a:bodyPr>
                      <a:noAutofit/>
                    </a:bodyPr>
                    <a:lstStyle/>
                    <a:p>
                      <a:pPr indent="0" lvl="0" marL="0" rtl="0">
                        <a:spcBef>
                          <a:spcPts val="0"/>
                        </a:spcBef>
                        <a:spcAft>
                          <a:spcPts val="0"/>
                        </a:spcAft>
                        <a:buNone/>
                      </a:pPr>
                      <a:r>
                        <a:t/>
                      </a:r>
                      <a:endParaRPr sz="800"/>
                    </a:p>
                  </a:txBody>
                  <a:tcPr marT="91425" marB="91425" marR="91425" marL="91425"/>
                </a:tc>
                <a:tc>
                  <a:txBody>
                    <a:bodyPr>
                      <a:noAutofit/>
                    </a:bodyPr>
                    <a:lstStyle/>
                    <a:p>
                      <a:pPr indent="0" lvl="0" marL="0" rtl="0">
                        <a:spcBef>
                          <a:spcPts val="0"/>
                        </a:spcBef>
                        <a:spcAft>
                          <a:spcPts val="0"/>
                        </a:spcAft>
                        <a:buNone/>
                      </a:pPr>
                      <a:r>
                        <a:t/>
                      </a:r>
                      <a:endParaRPr sz="800"/>
                    </a:p>
                  </a:txBody>
                  <a:tcPr marT="91425" marB="91425" marR="91425" marL="91425"/>
                </a:tc>
              </a:tr>
              <a:tr h="328375">
                <a:tc>
                  <a:txBody>
                    <a:bodyPr>
                      <a:noAutofit/>
                    </a:bodyPr>
                    <a:lstStyle/>
                    <a:p>
                      <a:pPr indent="0" lvl="0" marL="0" rtl="0">
                        <a:spcBef>
                          <a:spcPts val="0"/>
                        </a:spcBef>
                        <a:spcAft>
                          <a:spcPts val="0"/>
                        </a:spcAft>
                        <a:buNone/>
                      </a:pPr>
                      <a:r>
                        <a:t/>
                      </a:r>
                      <a:endParaRPr sz="800"/>
                    </a:p>
                  </a:txBody>
                  <a:tcPr marT="91425" marB="91425" marR="91425" marL="91425"/>
                </a:tc>
                <a:tc>
                  <a:txBody>
                    <a:bodyPr>
                      <a:noAutofit/>
                    </a:bodyPr>
                    <a:lstStyle/>
                    <a:p>
                      <a:pPr indent="0" lvl="0" marL="0" rtl="0">
                        <a:spcBef>
                          <a:spcPts val="0"/>
                        </a:spcBef>
                        <a:spcAft>
                          <a:spcPts val="0"/>
                        </a:spcAft>
                        <a:buNone/>
                      </a:pPr>
                      <a:r>
                        <a:t/>
                      </a:r>
                      <a:endParaRPr sz="800"/>
                    </a:p>
                  </a:txBody>
                  <a:tcPr marT="91425" marB="91425" marR="91425" marL="91425"/>
                </a:tc>
                <a:tc>
                  <a:txBody>
                    <a:bodyPr>
                      <a:noAutofit/>
                    </a:bodyPr>
                    <a:lstStyle/>
                    <a:p>
                      <a:pPr indent="0" lvl="0" marL="0" rtl="0">
                        <a:spcBef>
                          <a:spcPts val="0"/>
                        </a:spcBef>
                        <a:spcAft>
                          <a:spcPts val="0"/>
                        </a:spcAft>
                        <a:buNone/>
                      </a:pPr>
                      <a:r>
                        <a:t/>
                      </a:r>
                      <a:endParaRPr sz="800"/>
                    </a:p>
                  </a:txBody>
                  <a:tcPr marT="91425" marB="91425" marR="91425" marL="91425"/>
                </a:tc>
                <a:tc>
                  <a:txBody>
                    <a:bodyPr>
                      <a:noAutofit/>
                    </a:bodyPr>
                    <a:lstStyle/>
                    <a:p>
                      <a:pPr indent="0" lvl="0" marL="0" rtl="0">
                        <a:spcBef>
                          <a:spcPts val="0"/>
                        </a:spcBef>
                        <a:spcAft>
                          <a:spcPts val="0"/>
                        </a:spcAft>
                        <a:buNone/>
                      </a:pPr>
                      <a:r>
                        <a:t/>
                      </a:r>
                      <a:endParaRPr sz="800"/>
                    </a:p>
                  </a:txBody>
                  <a:tcPr marT="91425" marB="91425" marR="91425" marL="91425"/>
                </a:tc>
              </a:tr>
              <a:tr h="328375">
                <a:tc>
                  <a:txBody>
                    <a:bodyPr>
                      <a:noAutofit/>
                    </a:bodyPr>
                    <a:lstStyle/>
                    <a:p>
                      <a:pPr indent="0" lvl="0" marL="0" rtl="0">
                        <a:spcBef>
                          <a:spcPts val="0"/>
                        </a:spcBef>
                        <a:spcAft>
                          <a:spcPts val="0"/>
                        </a:spcAft>
                        <a:buNone/>
                      </a:pPr>
                      <a:r>
                        <a:t/>
                      </a:r>
                      <a:endParaRPr sz="800"/>
                    </a:p>
                  </a:txBody>
                  <a:tcPr marT="91425" marB="91425" marR="91425" marL="91425"/>
                </a:tc>
                <a:tc>
                  <a:txBody>
                    <a:bodyPr>
                      <a:noAutofit/>
                    </a:bodyPr>
                    <a:lstStyle/>
                    <a:p>
                      <a:pPr indent="0" lvl="0" marL="0" rtl="0">
                        <a:spcBef>
                          <a:spcPts val="0"/>
                        </a:spcBef>
                        <a:spcAft>
                          <a:spcPts val="0"/>
                        </a:spcAft>
                        <a:buNone/>
                      </a:pPr>
                      <a:r>
                        <a:t/>
                      </a:r>
                      <a:endParaRPr sz="800"/>
                    </a:p>
                  </a:txBody>
                  <a:tcPr marT="91425" marB="91425" marR="91425" marL="91425"/>
                </a:tc>
                <a:tc>
                  <a:txBody>
                    <a:bodyPr>
                      <a:noAutofit/>
                    </a:bodyPr>
                    <a:lstStyle/>
                    <a:p>
                      <a:pPr indent="0" lvl="0" marL="0" rtl="0">
                        <a:spcBef>
                          <a:spcPts val="0"/>
                        </a:spcBef>
                        <a:spcAft>
                          <a:spcPts val="0"/>
                        </a:spcAft>
                        <a:buNone/>
                      </a:pPr>
                      <a:r>
                        <a:t/>
                      </a:r>
                      <a:endParaRPr sz="800"/>
                    </a:p>
                  </a:txBody>
                  <a:tcPr marT="91425" marB="91425" marR="91425" marL="91425"/>
                </a:tc>
                <a:tc>
                  <a:txBody>
                    <a:bodyPr>
                      <a:noAutofit/>
                    </a:bodyPr>
                    <a:lstStyle/>
                    <a:p>
                      <a:pPr indent="0" lvl="0" marL="0" rtl="0">
                        <a:spcBef>
                          <a:spcPts val="0"/>
                        </a:spcBef>
                        <a:spcAft>
                          <a:spcPts val="0"/>
                        </a:spcAft>
                        <a:buNone/>
                      </a:pPr>
                      <a:r>
                        <a:t/>
                      </a:r>
                      <a:endParaRPr sz="800"/>
                    </a:p>
                  </a:txBody>
                  <a:tcPr marT="91425" marB="91425" marR="91425" marL="91425"/>
                </a:tc>
              </a:tr>
              <a:tr h="328375">
                <a:tc>
                  <a:txBody>
                    <a:bodyPr>
                      <a:noAutofit/>
                    </a:bodyPr>
                    <a:lstStyle/>
                    <a:p>
                      <a:pPr indent="0" lvl="0" marL="0" rtl="0">
                        <a:spcBef>
                          <a:spcPts val="0"/>
                        </a:spcBef>
                        <a:spcAft>
                          <a:spcPts val="0"/>
                        </a:spcAft>
                        <a:buNone/>
                      </a:pPr>
                      <a:r>
                        <a:t/>
                      </a:r>
                      <a:endParaRPr sz="800"/>
                    </a:p>
                  </a:txBody>
                  <a:tcPr marT="91425" marB="91425" marR="91425" marL="91425"/>
                </a:tc>
                <a:tc>
                  <a:txBody>
                    <a:bodyPr>
                      <a:noAutofit/>
                    </a:bodyPr>
                    <a:lstStyle/>
                    <a:p>
                      <a:pPr indent="0" lvl="0" marL="0" rtl="0">
                        <a:spcBef>
                          <a:spcPts val="0"/>
                        </a:spcBef>
                        <a:spcAft>
                          <a:spcPts val="0"/>
                        </a:spcAft>
                        <a:buNone/>
                      </a:pPr>
                      <a:r>
                        <a:t/>
                      </a:r>
                      <a:endParaRPr sz="800"/>
                    </a:p>
                  </a:txBody>
                  <a:tcPr marT="91425" marB="91425" marR="91425" marL="91425"/>
                </a:tc>
                <a:tc>
                  <a:txBody>
                    <a:bodyPr>
                      <a:noAutofit/>
                    </a:bodyPr>
                    <a:lstStyle/>
                    <a:p>
                      <a:pPr indent="0" lvl="0" marL="0" rtl="0">
                        <a:spcBef>
                          <a:spcPts val="0"/>
                        </a:spcBef>
                        <a:spcAft>
                          <a:spcPts val="0"/>
                        </a:spcAft>
                        <a:buNone/>
                      </a:pPr>
                      <a:r>
                        <a:t/>
                      </a:r>
                      <a:endParaRPr sz="800"/>
                    </a:p>
                  </a:txBody>
                  <a:tcPr marT="91425" marB="91425" marR="91425" marL="91425"/>
                </a:tc>
                <a:tc>
                  <a:txBody>
                    <a:bodyPr>
                      <a:noAutofit/>
                    </a:bodyPr>
                    <a:lstStyle/>
                    <a:p>
                      <a:pPr indent="0" lvl="0" marL="0" rtl="0">
                        <a:spcBef>
                          <a:spcPts val="0"/>
                        </a:spcBef>
                        <a:spcAft>
                          <a:spcPts val="0"/>
                        </a:spcAft>
                        <a:buNone/>
                      </a:pPr>
                      <a:r>
                        <a:t/>
                      </a:r>
                      <a:endParaRPr sz="800"/>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rtl="0">
              <a:spcBef>
                <a:spcPts val="0"/>
              </a:spcBef>
              <a:spcAft>
                <a:spcPts val="0"/>
              </a:spcAft>
              <a:buNone/>
            </a:pPr>
            <a:r>
              <a:rPr b="1" lang="en" sz="2400">
                <a:solidFill>
                  <a:srgbClr val="295269"/>
                </a:solidFill>
                <a:latin typeface="Roboto"/>
                <a:ea typeface="Roboto"/>
                <a:cs typeface="Roboto"/>
                <a:sym typeface="Roboto"/>
              </a:rPr>
              <a:t>1.1 Example Slide, type 2</a:t>
            </a:r>
            <a:endParaRPr b="1" sz="240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900">
                <a:latin typeface="Courier New"/>
                <a:ea typeface="Courier New"/>
                <a:cs typeface="Courier New"/>
                <a:sym typeface="Courier New"/>
              </a:rPr>
              <a:t>-- You can put your query here</a:t>
            </a:r>
            <a:endParaRPr sz="900">
              <a:latin typeface="Courier New"/>
              <a:ea typeface="Courier New"/>
              <a:cs typeface="Courier New"/>
              <a:sym typeface="Courier New"/>
            </a:endParaRPr>
          </a:p>
          <a:p>
            <a:pPr indent="0" lvl="0" marL="0" rtl="0">
              <a:spcBef>
                <a:spcPts val="0"/>
              </a:spcBef>
              <a:spcAft>
                <a:spcPts val="0"/>
              </a:spcAft>
              <a:buClr>
                <a:schemeClr val="dk1"/>
              </a:buClr>
              <a:buSzPts val="1100"/>
              <a:buFont typeface="Arial"/>
              <a:buNone/>
            </a:pPr>
            <a:r>
              <a:rPr lang="en" sz="900">
                <a:latin typeface="Courier New"/>
                <a:ea typeface="Courier New"/>
                <a:cs typeface="Courier New"/>
                <a:sym typeface="Courier New"/>
              </a:rPr>
              <a:t>SELECT *</a:t>
            </a:r>
            <a:endParaRPr sz="900">
              <a:latin typeface="Courier New"/>
              <a:ea typeface="Courier New"/>
              <a:cs typeface="Courier New"/>
              <a:sym typeface="Courier New"/>
            </a:endParaRPr>
          </a:p>
          <a:p>
            <a:pPr indent="0" lvl="0" marL="0" rtl="0">
              <a:spcBef>
                <a:spcPts val="0"/>
              </a:spcBef>
              <a:spcAft>
                <a:spcPts val="0"/>
              </a:spcAft>
              <a:buClr>
                <a:schemeClr val="dk1"/>
              </a:buClr>
              <a:buSzPts val="1100"/>
              <a:buFont typeface="Arial"/>
              <a:buNone/>
            </a:pPr>
            <a:r>
              <a:rPr lang="en" sz="900">
                <a:latin typeface="Courier New"/>
                <a:ea typeface="Courier New"/>
                <a:cs typeface="Courier New"/>
                <a:sym typeface="Courier New"/>
              </a:rPr>
              <a:t>FROM page_visits</a:t>
            </a:r>
            <a:endParaRPr sz="900">
              <a:latin typeface="Courier New"/>
              <a:ea typeface="Courier New"/>
              <a:cs typeface="Courier New"/>
              <a:sym typeface="Courier New"/>
            </a:endParaRPr>
          </a:p>
          <a:p>
            <a:pPr indent="0" lvl="0" marL="0" rtl="0">
              <a:spcBef>
                <a:spcPts val="0"/>
              </a:spcBef>
              <a:spcAft>
                <a:spcPts val="0"/>
              </a:spcAft>
              <a:buClr>
                <a:schemeClr val="dk1"/>
              </a:buClr>
              <a:buSzPts val="1100"/>
              <a:buFont typeface="Arial"/>
              <a:buNone/>
            </a:pPr>
            <a:r>
              <a:rPr lang="en" sz="900">
                <a:latin typeface="Courier New"/>
                <a:ea typeface="Courier New"/>
                <a:cs typeface="Courier New"/>
                <a:sym typeface="Courier New"/>
              </a:rPr>
              <a:t>LIMIT 10;</a:t>
            </a:r>
            <a:endParaRPr sz="900">
              <a:latin typeface="Courier New"/>
              <a:ea typeface="Courier New"/>
              <a:cs typeface="Courier New"/>
              <a:sym typeface="Courier New"/>
            </a:endParaRPr>
          </a:p>
          <a:p>
            <a:pPr indent="0" lvl="0" marL="0" rtl="0">
              <a:spcBef>
                <a:spcPts val="0"/>
              </a:spcBef>
              <a:spcAft>
                <a:spcPts val="0"/>
              </a:spcAft>
              <a:buNone/>
            </a:pPr>
            <a:r>
              <a:t/>
            </a:r>
            <a:endParaRPr sz="900">
              <a:latin typeface="Courier New"/>
              <a:ea typeface="Courier New"/>
              <a:cs typeface="Courier New"/>
              <a:sym typeface="Courier New"/>
            </a:endParaRPr>
          </a:p>
        </p:txBody>
      </p:sp>
      <p:sp>
        <p:nvSpPr>
          <p:cNvPr id="324" name="Shape 324"/>
          <p:cNvSpPr txBox="1"/>
          <p:nvPr/>
        </p:nvSpPr>
        <p:spPr>
          <a:xfrm>
            <a:off x="177975" y="1201325"/>
            <a:ext cx="4920900" cy="18330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Lorem ipsum dolor sit amet, consectetur adipiscing elit, sed do eiusmod tempor incididunt ut labore et dolore magna aliqua. </a:t>
            </a:r>
            <a:endParaRPr sz="1200">
              <a:latin typeface="Roboto"/>
              <a:ea typeface="Roboto"/>
              <a:cs typeface="Roboto"/>
              <a:sym typeface="Roboto"/>
            </a:endParaRPr>
          </a:p>
          <a:p>
            <a:pPr indent="-304800" lvl="0" marL="457200" rtl="0">
              <a:lnSpc>
                <a:spcPct val="115000"/>
              </a:lnSpc>
              <a:spcBef>
                <a:spcPts val="0"/>
              </a:spcBef>
              <a:spcAft>
                <a:spcPts val="0"/>
              </a:spcAft>
              <a:buSzPts val="1200"/>
              <a:buFont typeface="Roboto"/>
              <a:buChar char="●"/>
            </a:pPr>
            <a:r>
              <a:rPr lang="en" sz="1200">
                <a:latin typeface="Roboto"/>
                <a:ea typeface="Roboto"/>
                <a:cs typeface="Roboto"/>
                <a:sym typeface="Roboto"/>
              </a:rPr>
              <a:t>Ut enim ad minim veniam, quis nostrud exercitation ullamco laboris nisi ut aliquip ex ea commodo consequat</a:t>
            </a:r>
            <a:endParaRPr sz="1200">
              <a:latin typeface="Roboto"/>
              <a:ea typeface="Roboto"/>
              <a:cs typeface="Roboto"/>
              <a:sym typeface="Roboto"/>
            </a:endParaRPr>
          </a:p>
          <a:p>
            <a:pPr indent="-304800" lvl="0" marL="457200" rtl="0">
              <a:lnSpc>
                <a:spcPct val="115000"/>
              </a:lnSpc>
              <a:spcBef>
                <a:spcPts val="0"/>
              </a:spcBef>
              <a:spcAft>
                <a:spcPts val="0"/>
              </a:spcAft>
              <a:buSzPts val="1200"/>
              <a:buFont typeface="Roboto"/>
              <a:buChar char="●"/>
            </a:pPr>
            <a:r>
              <a:rPr lang="en" sz="1200">
                <a:latin typeface="Roboto"/>
                <a:ea typeface="Roboto"/>
                <a:cs typeface="Roboto"/>
                <a:sym typeface="Roboto"/>
              </a:rPr>
              <a:t>Duis aute irure dolor in reprehenderit in voluptate velit esse cillum dolore eu fugiat nulla pariatur</a:t>
            </a:r>
            <a:endParaRPr sz="1200">
              <a:latin typeface="Roboto"/>
              <a:ea typeface="Roboto"/>
              <a:cs typeface="Roboto"/>
              <a:sym typeface="Roboto"/>
            </a:endParaRPr>
          </a:p>
          <a:p>
            <a:pPr indent="0" lvl="0" marL="0" rtl="0">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p:txBody>
      </p:sp>
      <p:graphicFrame>
        <p:nvGraphicFramePr>
          <p:cNvPr id="325" name="Shape 325"/>
          <p:cNvGraphicFramePr/>
          <p:nvPr/>
        </p:nvGraphicFramePr>
        <p:xfrm>
          <a:off x="177975" y="3189000"/>
          <a:ext cx="3000000" cy="3000000"/>
        </p:xfrm>
        <a:graphic>
          <a:graphicData uri="http://schemas.openxmlformats.org/drawingml/2006/table">
            <a:tbl>
              <a:tblPr>
                <a:noFill/>
                <a:tableStyleId>{8628B589-4659-4227-9C68-565DD4A46BFE}</a:tableStyleId>
              </a:tblPr>
              <a:tblGrid>
                <a:gridCol w="1459350"/>
                <a:gridCol w="1868700"/>
                <a:gridCol w="1592850"/>
              </a:tblGrid>
              <a:tr h="416800">
                <a:tc>
                  <a:txBody>
                    <a:bodyPr>
                      <a:noAutofit/>
                    </a:bodyPr>
                    <a:lstStyle/>
                    <a:p>
                      <a:pPr indent="0" lvl="0" marL="0" rtl="0">
                        <a:spcBef>
                          <a:spcPts val="0"/>
                        </a:spcBef>
                        <a:spcAft>
                          <a:spcPts val="0"/>
                        </a:spcAft>
                        <a:buNone/>
                      </a:pPr>
                      <a:r>
                        <a:rPr b="1" lang="en" sz="1000">
                          <a:solidFill>
                            <a:srgbClr val="FFFFFF"/>
                          </a:solidFill>
                        </a:rPr>
                        <a:t>column1</a:t>
                      </a:r>
                      <a:endParaRPr b="1" sz="1000">
                        <a:solidFill>
                          <a:srgbClr val="FFFFFF"/>
                        </a:solidFill>
                      </a:endParaRPr>
                    </a:p>
                  </a:txBody>
                  <a:tcPr marT="91425" marB="91425" marR="91425" marL="91425">
                    <a:solidFill>
                      <a:srgbClr val="204056">
                        <a:alpha val="82490"/>
                      </a:srgbClr>
                    </a:solidFill>
                  </a:tcPr>
                </a:tc>
                <a:tc>
                  <a:txBody>
                    <a:bodyPr>
                      <a:noAutofit/>
                    </a:bodyPr>
                    <a:lstStyle/>
                    <a:p>
                      <a:pPr indent="0" lvl="0" marL="0" rtl="0">
                        <a:spcBef>
                          <a:spcPts val="0"/>
                        </a:spcBef>
                        <a:spcAft>
                          <a:spcPts val="0"/>
                        </a:spcAft>
                        <a:buNone/>
                      </a:pPr>
                      <a:r>
                        <a:rPr b="1" lang="en" sz="1000">
                          <a:solidFill>
                            <a:srgbClr val="FFFFFF"/>
                          </a:solidFill>
                        </a:rPr>
                        <a:t>column2</a:t>
                      </a:r>
                      <a:endParaRPr b="1" sz="1000">
                        <a:solidFill>
                          <a:srgbClr val="FFFFFF"/>
                        </a:solidFill>
                      </a:endParaRPr>
                    </a:p>
                  </a:txBody>
                  <a:tcPr marT="91425" marB="91425" marR="91425" marL="91425">
                    <a:solidFill>
                      <a:srgbClr val="204056">
                        <a:alpha val="82490"/>
                      </a:srgbClr>
                    </a:solidFill>
                  </a:tcPr>
                </a:tc>
                <a:tc>
                  <a:txBody>
                    <a:bodyPr>
                      <a:noAutofit/>
                    </a:bodyPr>
                    <a:lstStyle/>
                    <a:p>
                      <a:pPr indent="0" lvl="0" marL="0" rtl="0">
                        <a:spcBef>
                          <a:spcPts val="0"/>
                        </a:spcBef>
                        <a:spcAft>
                          <a:spcPts val="0"/>
                        </a:spcAft>
                        <a:buNone/>
                      </a:pPr>
                      <a:r>
                        <a:rPr b="1" lang="en" sz="1000">
                          <a:solidFill>
                            <a:srgbClr val="FFFFFF"/>
                          </a:solidFill>
                        </a:rPr>
                        <a:t>column3</a:t>
                      </a:r>
                      <a:endParaRPr b="1" sz="1000">
                        <a:solidFill>
                          <a:srgbClr val="FFFFFF"/>
                        </a:solidFill>
                      </a:endParaRPr>
                    </a:p>
                  </a:txBody>
                  <a:tcPr marT="91425" marB="91425" marR="91425" marL="91425">
                    <a:solidFill>
                      <a:srgbClr val="204056">
                        <a:alpha val="82490"/>
                      </a:srgbClr>
                    </a:solidFill>
                  </a:tcPr>
                </a:tc>
              </a:tr>
              <a:tr h="335475">
                <a:tc>
                  <a:txBody>
                    <a:bodyPr>
                      <a:noAutofit/>
                    </a:bodyPr>
                    <a:lstStyle/>
                    <a:p>
                      <a:pPr indent="0" lvl="0" marL="0" rtl="0">
                        <a:spcBef>
                          <a:spcPts val="0"/>
                        </a:spcBef>
                        <a:spcAft>
                          <a:spcPts val="0"/>
                        </a:spcAft>
                        <a:buNone/>
                      </a:pPr>
                      <a:r>
                        <a:t/>
                      </a:r>
                      <a:endParaRPr sz="800"/>
                    </a:p>
                  </a:txBody>
                  <a:tcPr marT="91425" marB="91425" marR="91425" marL="91425"/>
                </a:tc>
                <a:tc>
                  <a:txBody>
                    <a:bodyPr>
                      <a:noAutofit/>
                    </a:bodyPr>
                    <a:lstStyle/>
                    <a:p>
                      <a:pPr indent="0" lvl="0" marL="0" rtl="0">
                        <a:spcBef>
                          <a:spcPts val="0"/>
                        </a:spcBef>
                        <a:spcAft>
                          <a:spcPts val="0"/>
                        </a:spcAft>
                        <a:buNone/>
                      </a:pPr>
                      <a:r>
                        <a:t/>
                      </a:r>
                      <a:endParaRPr sz="800"/>
                    </a:p>
                  </a:txBody>
                  <a:tcPr marT="91425" marB="91425" marR="91425" marL="91425"/>
                </a:tc>
                <a:tc>
                  <a:txBody>
                    <a:bodyPr>
                      <a:noAutofit/>
                    </a:bodyPr>
                    <a:lstStyle/>
                    <a:p>
                      <a:pPr indent="0" lvl="0" marL="0" rtl="0">
                        <a:spcBef>
                          <a:spcPts val="0"/>
                        </a:spcBef>
                        <a:spcAft>
                          <a:spcPts val="0"/>
                        </a:spcAft>
                        <a:buNone/>
                      </a:pPr>
                      <a:r>
                        <a:t/>
                      </a:r>
                      <a:endParaRPr sz="800"/>
                    </a:p>
                  </a:txBody>
                  <a:tcPr marT="91425" marB="91425" marR="91425" marL="91425"/>
                </a:tc>
              </a:tr>
              <a:tr h="335475">
                <a:tc>
                  <a:txBody>
                    <a:bodyPr>
                      <a:noAutofit/>
                    </a:bodyPr>
                    <a:lstStyle/>
                    <a:p>
                      <a:pPr indent="0" lvl="0" marL="0" rtl="0">
                        <a:spcBef>
                          <a:spcPts val="0"/>
                        </a:spcBef>
                        <a:spcAft>
                          <a:spcPts val="0"/>
                        </a:spcAft>
                        <a:buNone/>
                      </a:pPr>
                      <a:r>
                        <a:t/>
                      </a:r>
                      <a:endParaRPr sz="800"/>
                    </a:p>
                  </a:txBody>
                  <a:tcPr marT="91425" marB="91425" marR="91425" marL="91425"/>
                </a:tc>
                <a:tc>
                  <a:txBody>
                    <a:bodyPr>
                      <a:noAutofit/>
                    </a:bodyPr>
                    <a:lstStyle/>
                    <a:p>
                      <a:pPr indent="0" lvl="0" marL="0" rtl="0">
                        <a:spcBef>
                          <a:spcPts val="0"/>
                        </a:spcBef>
                        <a:spcAft>
                          <a:spcPts val="0"/>
                        </a:spcAft>
                        <a:buNone/>
                      </a:pPr>
                      <a:r>
                        <a:t/>
                      </a:r>
                      <a:endParaRPr sz="800"/>
                    </a:p>
                  </a:txBody>
                  <a:tcPr marT="91425" marB="91425" marR="91425" marL="91425"/>
                </a:tc>
                <a:tc>
                  <a:txBody>
                    <a:bodyPr>
                      <a:noAutofit/>
                    </a:bodyPr>
                    <a:lstStyle/>
                    <a:p>
                      <a:pPr indent="0" lvl="0" marL="0" rtl="0">
                        <a:spcBef>
                          <a:spcPts val="0"/>
                        </a:spcBef>
                        <a:spcAft>
                          <a:spcPts val="0"/>
                        </a:spcAft>
                        <a:buNone/>
                      </a:pPr>
                      <a:r>
                        <a:t/>
                      </a:r>
                      <a:endParaRPr sz="800"/>
                    </a:p>
                  </a:txBody>
                  <a:tcPr marT="91425" marB="91425" marR="91425" marL="91425"/>
                </a:tc>
              </a:tr>
              <a:tr h="335475">
                <a:tc>
                  <a:txBody>
                    <a:bodyPr>
                      <a:noAutofit/>
                    </a:bodyPr>
                    <a:lstStyle/>
                    <a:p>
                      <a:pPr indent="0" lvl="0" marL="0" rtl="0">
                        <a:spcBef>
                          <a:spcPts val="0"/>
                        </a:spcBef>
                        <a:spcAft>
                          <a:spcPts val="0"/>
                        </a:spcAft>
                        <a:buNone/>
                      </a:pPr>
                      <a:r>
                        <a:t/>
                      </a:r>
                      <a:endParaRPr sz="800"/>
                    </a:p>
                  </a:txBody>
                  <a:tcPr marT="91425" marB="91425" marR="91425" marL="91425"/>
                </a:tc>
                <a:tc>
                  <a:txBody>
                    <a:bodyPr>
                      <a:noAutofit/>
                    </a:bodyPr>
                    <a:lstStyle/>
                    <a:p>
                      <a:pPr indent="0" lvl="0" marL="0" rtl="0">
                        <a:spcBef>
                          <a:spcPts val="0"/>
                        </a:spcBef>
                        <a:spcAft>
                          <a:spcPts val="0"/>
                        </a:spcAft>
                        <a:buNone/>
                      </a:pPr>
                      <a:r>
                        <a:t/>
                      </a:r>
                      <a:endParaRPr sz="800"/>
                    </a:p>
                  </a:txBody>
                  <a:tcPr marT="91425" marB="91425" marR="91425" marL="91425"/>
                </a:tc>
                <a:tc>
                  <a:txBody>
                    <a:bodyPr>
                      <a:noAutofit/>
                    </a:bodyPr>
                    <a:lstStyle/>
                    <a:p>
                      <a:pPr indent="0" lvl="0" marL="0" rtl="0">
                        <a:spcBef>
                          <a:spcPts val="0"/>
                        </a:spcBef>
                        <a:spcAft>
                          <a:spcPts val="0"/>
                        </a:spcAft>
                        <a:buNone/>
                      </a:pPr>
                      <a:r>
                        <a:t/>
                      </a:r>
                      <a:endParaRPr sz="800"/>
                    </a:p>
                  </a:txBody>
                  <a:tcPr marT="91425" marB="91425" marR="91425" marL="91425"/>
                </a:tc>
              </a:tr>
              <a:tr h="335475">
                <a:tc>
                  <a:txBody>
                    <a:bodyPr>
                      <a:noAutofit/>
                    </a:bodyPr>
                    <a:lstStyle/>
                    <a:p>
                      <a:pPr indent="0" lvl="0" marL="0" rtl="0">
                        <a:spcBef>
                          <a:spcPts val="0"/>
                        </a:spcBef>
                        <a:spcAft>
                          <a:spcPts val="0"/>
                        </a:spcAft>
                        <a:buNone/>
                      </a:pPr>
                      <a:r>
                        <a:t/>
                      </a:r>
                      <a:endParaRPr sz="800"/>
                    </a:p>
                  </a:txBody>
                  <a:tcPr marT="91425" marB="91425" marR="91425" marL="91425"/>
                </a:tc>
                <a:tc>
                  <a:txBody>
                    <a:bodyPr>
                      <a:noAutofit/>
                    </a:bodyPr>
                    <a:lstStyle/>
                    <a:p>
                      <a:pPr indent="0" lvl="0" marL="0" rtl="0">
                        <a:spcBef>
                          <a:spcPts val="0"/>
                        </a:spcBef>
                        <a:spcAft>
                          <a:spcPts val="0"/>
                        </a:spcAft>
                        <a:buNone/>
                      </a:pPr>
                      <a:r>
                        <a:t/>
                      </a:r>
                      <a:endParaRPr sz="800"/>
                    </a:p>
                  </a:txBody>
                  <a:tcPr marT="91425" marB="91425" marR="91425" marL="91425"/>
                </a:tc>
                <a:tc>
                  <a:txBody>
                    <a:bodyPr>
                      <a:noAutofit/>
                    </a:bodyPr>
                    <a:lstStyle/>
                    <a:p>
                      <a:pPr indent="0" lvl="0" marL="0" rtl="0">
                        <a:spcBef>
                          <a:spcPts val="0"/>
                        </a:spcBef>
                        <a:spcAft>
                          <a:spcPts val="0"/>
                        </a:spcAft>
                        <a:buNone/>
                      </a:pPr>
                      <a:r>
                        <a:t/>
                      </a:r>
                      <a:endParaRPr sz="800"/>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Shape 330"/>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rtl="0">
              <a:spcBef>
                <a:spcPts val="0"/>
              </a:spcBef>
              <a:spcAft>
                <a:spcPts val="0"/>
              </a:spcAft>
              <a:buNone/>
            </a:pPr>
            <a:r>
              <a:rPr b="1" lang="en" sz="2400">
                <a:solidFill>
                  <a:srgbClr val="295269"/>
                </a:solidFill>
                <a:latin typeface="Roboto"/>
                <a:ea typeface="Roboto"/>
                <a:cs typeface="Roboto"/>
                <a:sym typeface="Roboto"/>
              </a:rPr>
              <a:t>1.1 Example Slide, type 3</a:t>
            </a:r>
            <a:endParaRPr b="1" sz="2400">
              <a:solidFill>
                <a:srgbClr val="295269"/>
              </a:solidFill>
              <a:latin typeface="Roboto"/>
              <a:ea typeface="Roboto"/>
              <a:cs typeface="Roboto"/>
              <a:sym typeface="Roboto"/>
            </a:endParaRPr>
          </a:p>
        </p:txBody>
      </p:sp>
      <p:sp>
        <p:nvSpPr>
          <p:cNvPr id="331" name="Shape 331"/>
          <p:cNvSpPr txBox="1"/>
          <p:nvPr/>
        </p:nvSpPr>
        <p:spPr>
          <a:xfrm>
            <a:off x="177975" y="1201325"/>
            <a:ext cx="4920900" cy="3847800"/>
          </a:xfrm>
          <a:prstGeom prst="rect">
            <a:avLst/>
          </a:prstGeom>
          <a:noFill/>
          <a:ln cap="flat" cmpd="sng" w="9525">
            <a:solidFill>
              <a:srgbClr val="B7B7B7"/>
            </a:solidFill>
            <a:prstDash val="solid"/>
            <a:round/>
            <a:headEnd len="sm" w="sm" type="none"/>
            <a:tailEnd len="sm" w="sm" type="none"/>
          </a:ln>
        </p:spPr>
        <p:txBody>
          <a:bodyPr anchorCtr="0" anchor="t" bIns="91425" lIns="171450" spcFirstLastPara="1" rIns="91425" wrap="square" tIns="91425">
            <a:noAutofit/>
          </a:bodyPr>
          <a:lstStyle/>
          <a:p>
            <a:pPr indent="-190500" lvl="0" marL="171450" rtl="0">
              <a:lnSpc>
                <a:spcPct val="115000"/>
              </a:lnSpc>
              <a:spcBef>
                <a:spcPts val="0"/>
              </a:spcBef>
              <a:spcAft>
                <a:spcPts val="0"/>
              </a:spcAft>
              <a:buSzPts val="1200"/>
              <a:buChar char="●"/>
            </a:pPr>
            <a:r>
              <a:rPr lang="en" sz="1200">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commodo consequat. </a:t>
            </a:r>
            <a:endParaRPr sz="1200">
              <a:latin typeface="Roboto"/>
              <a:ea typeface="Roboto"/>
              <a:cs typeface="Roboto"/>
              <a:sym typeface="Roboto"/>
            </a:endParaRPr>
          </a:p>
          <a:p>
            <a:pPr indent="-190500" lvl="0" marL="171450" rtl="0">
              <a:lnSpc>
                <a:spcPct val="115000"/>
              </a:lnSpc>
              <a:spcBef>
                <a:spcPts val="0"/>
              </a:spcBef>
              <a:spcAft>
                <a:spcPts val="0"/>
              </a:spcAft>
              <a:buSzPts val="1200"/>
              <a:buChar char="●"/>
            </a:pPr>
            <a:r>
              <a:rPr lang="en" sz="1200">
                <a:latin typeface="Roboto"/>
                <a:ea typeface="Roboto"/>
                <a:cs typeface="Roboto"/>
                <a:sym typeface="Roboto"/>
              </a:rPr>
              <a:t>Duis aute irure dolor in reprehenderit in voluptate velit esse cillum dolore eu fugiat nulla pariatur. Excepteur sint occaecat cupidatat non proident, sunt in culpa qui officia deserunt mollit anim id est laborum.</a:t>
            </a:r>
            <a:endParaRPr sz="1200">
              <a:latin typeface="Roboto"/>
              <a:ea typeface="Roboto"/>
              <a:cs typeface="Roboto"/>
              <a:sym typeface="Roboto"/>
            </a:endParaRPr>
          </a:p>
        </p:txBody>
      </p:sp>
      <p:graphicFrame>
        <p:nvGraphicFramePr>
          <p:cNvPr id="332" name="Shape 332"/>
          <p:cNvGraphicFramePr/>
          <p:nvPr/>
        </p:nvGraphicFramePr>
        <p:xfrm>
          <a:off x="5275700" y="1201263"/>
          <a:ext cx="3000000" cy="3000000"/>
        </p:xfrm>
        <a:graphic>
          <a:graphicData uri="http://schemas.openxmlformats.org/drawingml/2006/table">
            <a:tbl>
              <a:tblPr>
                <a:noFill/>
                <a:tableStyleId>{8628B589-4659-4227-9C68-565DD4A46BFE}</a:tableStyleId>
              </a:tblPr>
              <a:tblGrid>
                <a:gridCol w="2127600"/>
                <a:gridCol w="1364625"/>
              </a:tblGrid>
              <a:tr h="331050">
                <a:tc>
                  <a:txBody>
                    <a:bodyPr>
                      <a:noAutofit/>
                    </a:bodyPr>
                    <a:lstStyle/>
                    <a:p>
                      <a:pPr indent="0" lvl="0" marL="0" rtl="0">
                        <a:spcBef>
                          <a:spcPts val="0"/>
                        </a:spcBef>
                        <a:spcAft>
                          <a:spcPts val="0"/>
                        </a:spcAft>
                        <a:buNone/>
                      </a:pPr>
                      <a:r>
                        <a:rPr b="1" lang="en" sz="1000">
                          <a:solidFill>
                            <a:srgbClr val="FFFFFF"/>
                          </a:solidFill>
                        </a:rPr>
                        <a:t>column1</a:t>
                      </a:r>
                      <a:endParaRPr b="1" sz="10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04056">
                        <a:alpha val="82490"/>
                      </a:srgbClr>
                    </a:solidFill>
                  </a:tcPr>
                </a:tc>
                <a:tc>
                  <a:txBody>
                    <a:bodyPr>
                      <a:noAutofit/>
                    </a:bodyPr>
                    <a:lstStyle/>
                    <a:p>
                      <a:pPr indent="0" lvl="0" marL="0" rtl="0">
                        <a:spcBef>
                          <a:spcPts val="0"/>
                        </a:spcBef>
                        <a:spcAft>
                          <a:spcPts val="0"/>
                        </a:spcAft>
                        <a:buNone/>
                      </a:pPr>
                      <a:r>
                        <a:rPr b="1" lang="en" sz="1000">
                          <a:solidFill>
                            <a:srgbClr val="FFFFFF"/>
                          </a:solidFill>
                        </a:rPr>
                        <a:t>column2</a:t>
                      </a:r>
                      <a:endParaRPr b="1" sz="10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04056">
                        <a:alpha val="82490"/>
                      </a:srgbClr>
                    </a:solidFill>
                  </a:tcPr>
                </a:tc>
              </a:tr>
              <a:tr h="439075">
                <a:tc>
                  <a:txBody>
                    <a:bodyPr>
                      <a:noAutofit/>
                    </a:bodyPr>
                    <a:lstStyle/>
                    <a:p>
                      <a:pPr indent="0" lvl="0" marL="0" rtl="0">
                        <a:spcBef>
                          <a:spcPts val="0"/>
                        </a:spcBef>
                        <a:spcAft>
                          <a:spcPts val="0"/>
                        </a:spcAft>
                        <a:buNone/>
                      </a:pPr>
                      <a:r>
                        <a:t/>
                      </a:r>
                      <a:endParaRPr sz="1000"/>
                    </a:p>
                  </a:txBody>
                  <a:tcPr marT="91425" marB="91425" marR="91425" marL="91425">
                    <a:lnT cap="flat" cmpd="sng" w="9525">
                      <a:solidFill>
                        <a:srgbClr val="9E9E9E"/>
                      </a:solidFill>
                      <a:prstDash val="solid"/>
                      <a:round/>
                      <a:headEnd len="sm" w="sm" type="none"/>
                      <a:tailEnd len="sm" w="sm" type="none"/>
                    </a:lnT>
                  </a:tcPr>
                </a:tc>
                <a:tc>
                  <a:txBody>
                    <a:bodyPr>
                      <a:noAutofit/>
                    </a:bodyPr>
                    <a:lstStyle/>
                    <a:p>
                      <a:pPr indent="0" lvl="0" marL="0" rtl="0">
                        <a:spcBef>
                          <a:spcPts val="0"/>
                        </a:spcBef>
                        <a:spcAft>
                          <a:spcPts val="0"/>
                        </a:spcAft>
                        <a:buNone/>
                      </a:pPr>
                      <a:r>
                        <a:t/>
                      </a:r>
                      <a:endParaRPr sz="1000"/>
                    </a:p>
                  </a:txBody>
                  <a:tcPr marT="91425" marB="91425" marR="91425" marL="91425">
                    <a:lnT cap="flat" cmpd="sng" w="9525">
                      <a:solidFill>
                        <a:srgbClr val="9E9E9E"/>
                      </a:solidFill>
                      <a:prstDash val="solid"/>
                      <a:round/>
                      <a:headEnd len="sm" w="sm" type="none"/>
                      <a:tailEnd len="sm" w="sm" type="none"/>
                    </a:lnT>
                  </a:tcPr>
                </a:tc>
              </a:tr>
              <a:tr h="439075">
                <a:tc>
                  <a:txBody>
                    <a:bodyPr>
                      <a:noAutofit/>
                    </a:bodyPr>
                    <a:lstStyle/>
                    <a:p>
                      <a:pPr indent="0" lvl="0" marL="0" rtl="0">
                        <a:spcBef>
                          <a:spcPts val="0"/>
                        </a:spcBef>
                        <a:spcAft>
                          <a:spcPts val="0"/>
                        </a:spcAft>
                        <a:buNone/>
                      </a:pPr>
                      <a:r>
                        <a:t/>
                      </a:r>
                      <a:endParaRPr sz="1000"/>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r>
              <a:tr h="439075">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r>
              <a:tr h="439075">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r>
              <a:tr h="439075">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r>
              <a:tr h="439075">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r>
              <a:tr h="439075">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r>
              <a:tr h="439075">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